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handoutMasterIdLst>
    <p:handoutMasterId r:id="rId21"/>
  </p:handoutMasterIdLst>
  <p:sldIdLst>
    <p:sldId id="259" r:id="rId2"/>
    <p:sldId id="315" r:id="rId3"/>
    <p:sldId id="458" r:id="rId4"/>
    <p:sldId id="460" r:id="rId5"/>
    <p:sldId id="461" r:id="rId6"/>
    <p:sldId id="537" r:id="rId7"/>
    <p:sldId id="538" r:id="rId8"/>
    <p:sldId id="522" r:id="rId9"/>
    <p:sldId id="488" r:id="rId10"/>
    <p:sldId id="523" r:id="rId11"/>
    <p:sldId id="519" r:id="rId12"/>
    <p:sldId id="577" r:id="rId13"/>
    <p:sldId id="536" r:id="rId14"/>
    <p:sldId id="575" r:id="rId15"/>
    <p:sldId id="578" r:id="rId16"/>
    <p:sldId id="576" r:id="rId17"/>
    <p:sldId id="574" r:id="rId18"/>
    <p:sldId id="521" r:id="rId19"/>
  </p:sldIdLst>
  <p:sldSz cx="9144000" cy="6858000" type="screen4x3"/>
  <p:notesSz cx="9926638" cy="6797675"/>
  <p:defaultText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4">
          <p15:clr>
            <a:srgbClr val="A4A3A4"/>
          </p15:clr>
        </p15:guide>
        <p15:guide id="3" orient="horz" pos="768">
          <p15:clr>
            <a:srgbClr val="A4A3A4"/>
          </p15:clr>
        </p15:guide>
        <p15:guide id="4" pos="2880">
          <p15:clr>
            <a:srgbClr val="A4A3A4"/>
          </p15:clr>
        </p15:guide>
        <p15:guide id="5" pos="5472">
          <p15:clr>
            <a:srgbClr val="A4A3A4"/>
          </p15:clr>
        </p15:guide>
        <p15:guide id="6"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CC00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5" autoAdjust="0"/>
    <p:restoredTop sz="99417" autoAdjust="0"/>
  </p:normalViewPr>
  <p:slideViewPr>
    <p:cSldViewPr>
      <p:cViewPr varScale="1">
        <p:scale>
          <a:sx n="71" d="100"/>
          <a:sy n="71" d="100"/>
        </p:scale>
        <p:origin x="1176" y="42"/>
      </p:cViewPr>
      <p:guideLst>
        <p:guide orient="horz" pos="2160"/>
        <p:guide orient="horz" pos="144"/>
        <p:guide orient="horz" pos="768"/>
        <p:guide pos="2880"/>
        <p:guide pos="547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8" d="100"/>
        <a:sy n="18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r>
              <a:rPr lang="de-DE"/>
              <a:t>14.02.2023</a:t>
            </a:r>
          </a:p>
        </p:txBody>
      </p:sp>
      <p:sp>
        <p:nvSpPr>
          <p:cNvPr id="4" name="Fußzeilenplatzhalt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00866211-C57E-6B43-92E1-98E366134104}" type="slidenum">
              <a:rPr lang="de-DE" smtClean="0"/>
              <a:t>‹Nr.›</a:t>
            </a:fld>
            <a:endParaRPr lang="de-DE"/>
          </a:p>
        </p:txBody>
      </p:sp>
    </p:spTree>
    <p:extLst>
      <p:ext uri="{BB962C8B-B14F-4D97-AF65-F5344CB8AC3E}">
        <p14:creationId xmlns:p14="http://schemas.microsoft.com/office/powerpoint/2010/main" val="36161687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latinLnBrk="0">
              <a:defRPr lang="de-DE" sz="1200"/>
            </a:lvl1pPr>
          </a:lstStyle>
          <a:p>
            <a:r>
              <a:rPr lang="de-DE"/>
              <a:t>14.02.2023</a:t>
            </a:r>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latinLnBrk="0">
              <a:defRPr lang="de-DE" sz="1200"/>
            </a:lvl1pPr>
          </a:lstStyle>
          <a:p>
            <a:endParaRPr lang="de-DE"/>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latinLnBrk="0">
              <a:defRPr lang="de-DE" sz="1200"/>
            </a:lvl1pPr>
          </a:lstStyle>
          <a:p>
            <a:fld id="{F8646707-6BBD-41A9-B4DF-0C76A73A2D2A}" type="slidenum">
              <a:rPr/>
              <a:pPr/>
              <a:t>‹Nr.›</a:t>
            </a:fld>
            <a:endParaRPr lang="de-DE"/>
          </a:p>
        </p:txBody>
      </p:sp>
    </p:spTree>
    <p:extLst>
      <p:ext uri="{BB962C8B-B14F-4D97-AF65-F5344CB8AC3E}">
        <p14:creationId xmlns:p14="http://schemas.microsoft.com/office/powerpoint/2010/main" val="396422337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a:t>Diese Vorlage eignet sich als Ausgangspunkt für Aktualisierungen zu</a:t>
            </a:r>
            <a:r>
              <a:rPr lang="de-DE" baseline="0" dirty="0"/>
              <a:t> Projektmeilensteinen.</a:t>
            </a:r>
            <a:endParaRPr lang="de-DE" dirty="0"/>
          </a:p>
          <a:p>
            <a:endParaRPr lang="de-DE" baseline="0" dirty="0"/>
          </a:p>
          <a:p>
            <a:pPr lvl="0"/>
            <a:r>
              <a:rPr lang="de-DE" sz="1000" b="1" dirty="0"/>
              <a:t>Abschnitte</a:t>
            </a:r>
            <a:endParaRPr lang="de-DE" sz="1000" b="0" dirty="0"/>
          </a:p>
          <a:p>
            <a:pPr lvl="0"/>
            <a:r>
              <a:rPr lang="de-DE" sz="1000" b="0" baseline="0" dirty="0"/>
              <a:t>Abschnitte können Sie bei der Gliederung Ihrer Folien unterstützen oder die Zusammenarbeit zwischen mehreren Autoren erleichtern. Klicken Sie auf der Registerkarte </a:t>
            </a:r>
            <a:r>
              <a:rPr lang="de-DE" sz="1000" b="1" baseline="0" dirty="0"/>
              <a:t>Erste Folie</a:t>
            </a:r>
            <a:r>
              <a:rPr lang="de-DE" sz="1000" b="0" baseline="0" dirty="0"/>
              <a:t> unter Folien auf </a:t>
            </a:r>
            <a:r>
              <a:rPr lang="de-DE" sz="1000" b="1" baseline="0" dirty="0"/>
              <a:t>Abschnitt</a:t>
            </a:r>
            <a:r>
              <a:rPr lang="de-DE" sz="1000" b="0" baseline="0" dirty="0"/>
              <a:t>, und klicken Sie dann auf </a:t>
            </a:r>
            <a:r>
              <a:rPr lang="de-DE" sz="1000" b="1" baseline="0" dirty="0"/>
              <a:t>Abschnitt hinzufügen</a:t>
            </a:r>
            <a:r>
              <a:rPr lang="de-DE" sz="1000" b="0" baseline="0" dirty="0"/>
              <a:t>.</a:t>
            </a:r>
            <a:endParaRPr lang="de-DE" sz="1000" b="0" dirty="0"/>
          </a:p>
          <a:p>
            <a:pPr lvl="0"/>
            <a:endParaRPr lang="de-DE" sz="1000" b="1" dirty="0"/>
          </a:p>
          <a:p>
            <a:pPr lvl="0"/>
            <a:r>
              <a:rPr lang="de-DE" sz="1000" b="1" dirty="0"/>
              <a:t>Notizen</a:t>
            </a:r>
          </a:p>
          <a:p>
            <a:pPr lvl="0"/>
            <a:r>
              <a:rPr lang="de-DE" sz="1000" dirty="0"/>
              <a:t>Verwenden Sie den Notizenbereich für Vortragsnotizen oder optionale Detailinformationen für Ihr Publikum.</a:t>
            </a:r>
            <a:r>
              <a:rPr lang="de-DE" sz="1000" baseline="0" dirty="0"/>
              <a:t> </a:t>
            </a:r>
            <a:r>
              <a:rPr lang="de-DE" sz="1000" baseline="0"/>
              <a:t>Sie können diese Notizen während der Präsentation in der Referentenansicht anzeigen.  </a:t>
            </a:r>
            <a:endParaRPr lang="de-DE" sz="1000" baseline="0" dirty="0"/>
          </a:p>
          <a:p>
            <a:pPr lvl="0">
              <a:buFontTx/>
              <a:buNone/>
            </a:pPr>
            <a:r>
              <a:rPr lang="de-DE" sz="1000" dirty="0"/>
              <a:t>Achten Sie auf den Schriftgrad (für Barrierefreiheit, Sichtbarkeit, Videoerstellung und Onlineproduktion wichtig)</a:t>
            </a:r>
          </a:p>
          <a:p>
            <a:pPr lvl="0"/>
            <a:endParaRPr lang="de-DE" sz="1000" dirty="0"/>
          </a:p>
          <a:p>
            <a:pPr lvl="0">
              <a:buFontTx/>
              <a:buNone/>
            </a:pPr>
            <a:r>
              <a:rPr lang="de-DE" sz="1000" b="1" dirty="0"/>
              <a:t>Abgestimmte Farben </a:t>
            </a:r>
          </a:p>
          <a:p>
            <a:pPr lvl="0">
              <a:buFontTx/>
              <a:buNone/>
            </a:pPr>
            <a:r>
              <a:rPr lang="de-DE" sz="1000" dirty="0"/>
              <a:t>Achten Sie besonders auf Diagramme, Illustrationen und Textfelder.</a:t>
            </a:r>
            <a:r>
              <a:rPr lang="de-DE" sz="1000" baseline="0" dirty="0"/>
              <a:t> </a:t>
            </a:r>
            <a:endParaRPr lang="de-DE" sz="1000" dirty="0"/>
          </a:p>
          <a:p>
            <a:pPr lvl="0"/>
            <a:r>
              <a:rPr lang="de-DE" sz="1000" dirty="0"/>
              <a:t>Bedenken Sie, dass Teilnehmer schwarzweiß oder in </a:t>
            </a:r>
            <a:r>
              <a:rPr lang="de-DE" sz="1000" dirty="0" err="1"/>
              <a:t>Graustufen drucken</a:t>
            </a:r>
            <a:r>
              <a:rPr lang="de-DE" sz="1000" dirty="0"/>
              <a:t>. Erstellen Sie einen Probedruck, um sicherzustellen, dass Ihre Farben funktionieren, wenn Ihre Teilnehmer in schwarzweiß und </a:t>
            </a:r>
            <a:r>
              <a:rPr lang="de-DE" sz="1000" dirty="0" err="1"/>
              <a:t>Graustufen drucken</a:t>
            </a:r>
            <a:r>
              <a:rPr lang="de-DE" sz="1000" dirty="0"/>
              <a:t>.</a:t>
            </a:r>
          </a:p>
          <a:p>
            <a:pPr lvl="0">
              <a:buFontTx/>
              <a:buNone/>
            </a:pPr>
            <a:endParaRPr lang="de-DE" sz="1000" dirty="0"/>
          </a:p>
          <a:p>
            <a:pPr lvl="0">
              <a:buFontTx/>
              <a:buNone/>
            </a:pPr>
            <a:r>
              <a:rPr lang="de-DE" sz="1000" b="1" dirty="0"/>
              <a:t>Grafiken, Tabellen und Diagramme</a:t>
            </a:r>
          </a:p>
          <a:p>
            <a:pPr lvl="0"/>
            <a:r>
              <a:rPr lang="de-DE" sz="1000" dirty="0"/>
              <a:t>Gestalten Sie einfach: Verwenden Sie möglichst einheitliche Formate und Farben, die nicht vom Inhalt ablenken.</a:t>
            </a:r>
          </a:p>
          <a:p>
            <a:pPr lvl="0"/>
            <a:r>
              <a:rPr lang="de-DE" sz="1000" dirty="0"/>
              <a:t>Beschriften Sie alle Diagramme und Tabellen.</a:t>
            </a:r>
          </a:p>
          <a:p>
            <a:endParaRPr lang="de-DE" dirty="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1</a:t>
            </a:fld>
            <a:endParaRPr lang="de-DE"/>
          </a:p>
        </p:txBody>
      </p:sp>
      <p:sp>
        <p:nvSpPr>
          <p:cNvPr id="5" name="Datumsplatzhalter 4">
            <a:extLst>
              <a:ext uri="{FF2B5EF4-FFF2-40B4-BE49-F238E27FC236}">
                <a16:creationId xmlns:a16="http://schemas.microsoft.com/office/drawing/2014/main" id="{50B3CB5F-6643-4945-90F5-73FD7677DBF9}"/>
              </a:ext>
            </a:extLst>
          </p:cNvPr>
          <p:cNvSpPr>
            <a:spLocks noGrp="1"/>
          </p:cNvSpPr>
          <p:nvPr>
            <p:ph type="dt" idx="1"/>
          </p:nvPr>
        </p:nvSpPr>
        <p:spPr/>
        <p:txBody>
          <a:bodyPr/>
          <a:lstStyle/>
          <a:p>
            <a:r>
              <a:rPr lang="de-DE"/>
              <a:t>14.02.2023</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1" name="Bild 10" descr="Silhouette-Farb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212574"/>
            <a:ext cx="7620000" cy="761999"/>
          </a:xfrm>
          <a:prstGeom prst="rect">
            <a:avLst/>
          </a:prstGeom>
        </p:spPr>
        <p:txBody>
          <a:bodyPr lIns="0" tIns="0" rIns="0" bIns="0" anchor="t"/>
          <a:lstStyle>
            <a:lvl1pPr algn="l" eaLnBrk="1" latinLnBrk="0" hangingPunct="1">
              <a:defRPr kumimoji="0" lang="de-DE">
                <a:solidFill>
                  <a:schemeClr val="bg1"/>
                </a:solidFill>
                <a:latin typeface="Arial"/>
                <a:cs typeface="Arial"/>
              </a:defRPr>
            </a:lvl1pPr>
          </a:lstStyle>
          <a:p>
            <a:pPr eaLnBrk="1" latinLnBrk="0" hangingPunct="1"/>
            <a:r>
              <a:rPr kumimoji="0" lang="de-DE" dirty="0"/>
              <a:t>Mastertitelformat bearbeiten</a:t>
            </a:r>
            <a:endParaRPr kumimoji="0" dirty="0"/>
          </a:p>
        </p:txBody>
      </p:sp>
      <p:sp>
        <p:nvSpPr>
          <p:cNvPr id="3" name="Subtitle 2"/>
          <p:cNvSpPr>
            <a:spLocks noGrp="1"/>
          </p:cNvSpPr>
          <p:nvPr>
            <p:ph type="subTitle" idx="1" hasCustomPrompt="1"/>
          </p:nvPr>
        </p:nvSpPr>
        <p:spPr>
          <a:xfrm>
            <a:off x="457200" y="1981200"/>
            <a:ext cx="7620000" cy="1295400"/>
          </a:xfrm>
          <a:prstGeom prst="rect">
            <a:avLst/>
          </a:prstGeom>
        </p:spPr>
        <p:txBody>
          <a:bodyPr lIns="0" tIns="46800" rIns="0" bIns="0">
            <a:normAutofit/>
          </a:bodyPr>
          <a:lstStyle>
            <a:lvl1pPr marL="0" indent="0" algn="l" eaLnBrk="1" latinLnBrk="0" hangingPunct="1">
              <a:buNone/>
              <a:defRPr kumimoji="0" lang="de-DE" sz="2000" baseline="0">
                <a:solidFill>
                  <a:srgbClr val="FFFFFF"/>
                </a:solidFill>
                <a:latin typeface="Arial"/>
                <a:cs typeface="Arial"/>
              </a:defRPr>
            </a:lvl1pPr>
            <a:lvl2pPr marL="457200" indent="0" algn="ctr" eaLnBrk="1" latinLnBrk="0" hangingPunct="1">
              <a:buNone/>
              <a:defRPr kumimoji="0" lang="de-DE">
                <a:solidFill>
                  <a:schemeClr val="tx1">
                    <a:tint val="75000"/>
                  </a:schemeClr>
                </a:solidFill>
              </a:defRPr>
            </a:lvl2pPr>
            <a:lvl3pPr marL="914400" indent="0" algn="ctr" eaLnBrk="1" latinLnBrk="0" hangingPunct="1">
              <a:buNone/>
              <a:defRPr kumimoji="0" lang="de-DE">
                <a:solidFill>
                  <a:schemeClr val="tx1">
                    <a:tint val="75000"/>
                  </a:schemeClr>
                </a:solidFill>
              </a:defRPr>
            </a:lvl3pPr>
            <a:lvl4pPr marL="1371600" indent="0" algn="ctr" eaLnBrk="1" latinLnBrk="0" hangingPunct="1">
              <a:buNone/>
              <a:defRPr kumimoji="0" lang="de-DE">
                <a:solidFill>
                  <a:schemeClr val="tx1">
                    <a:tint val="75000"/>
                  </a:schemeClr>
                </a:solidFill>
              </a:defRPr>
            </a:lvl4pPr>
            <a:lvl5pPr marL="1828800" indent="0" algn="ctr" eaLnBrk="1" latinLnBrk="0" hangingPunct="1">
              <a:buNone/>
              <a:defRPr kumimoji="0" lang="de-DE">
                <a:solidFill>
                  <a:schemeClr val="tx1">
                    <a:tint val="75000"/>
                  </a:schemeClr>
                </a:solidFill>
              </a:defRPr>
            </a:lvl5pPr>
            <a:lvl6pPr marL="2286000" indent="0" algn="ctr" eaLnBrk="1" latinLnBrk="0" hangingPunct="1">
              <a:buNone/>
              <a:defRPr kumimoji="0" lang="de-DE">
                <a:solidFill>
                  <a:schemeClr val="tx1">
                    <a:tint val="75000"/>
                  </a:schemeClr>
                </a:solidFill>
              </a:defRPr>
            </a:lvl6pPr>
            <a:lvl7pPr marL="2743200" indent="0" algn="ctr" eaLnBrk="1" latinLnBrk="0" hangingPunct="1">
              <a:buNone/>
              <a:defRPr kumimoji="0" lang="de-DE">
                <a:solidFill>
                  <a:schemeClr val="tx1">
                    <a:tint val="75000"/>
                  </a:schemeClr>
                </a:solidFill>
              </a:defRPr>
            </a:lvl7pPr>
            <a:lvl8pPr marL="3200400" indent="0" algn="ctr" eaLnBrk="1" latinLnBrk="0" hangingPunct="1">
              <a:buNone/>
              <a:defRPr kumimoji="0" lang="de-DE">
                <a:solidFill>
                  <a:schemeClr val="tx1">
                    <a:tint val="75000"/>
                  </a:schemeClr>
                </a:solidFill>
              </a:defRPr>
            </a:lvl8pPr>
            <a:lvl9pPr marL="3657600" indent="0" algn="ctr" eaLnBrk="1" latinLnBrk="0" hangingPunct="1">
              <a:buNone/>
              <a:defRPr kumimoji="0" lang="de-DE">
                <a:solidFill>
                  <a:schemeClr val="tx1">
                    <a:tint val="75000"/>
                  </a:schemeClr>
                </a:solidFill>
              </a:defRPr>
            </a:lvl9pPr>
          </a:lstStyle>
          <a:p>
            <a:r>
              <a:rPr kumimoji="0" lang="de-DE" dirty="0"/>
              <a:t>Zum Bearbeiten klicken</a:t>
            </a:r>
          </a:p>
        </p:txBody>
      </p:sp>
      <p:pic>
        <p:nvPicPr>
          <p:cNvPr id="5" name="Bild 4" descr="Logo.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8082549" y="211088"/>
            <a:ext cx="604251" cy="1008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7708"/>
            <a:ext cx="8229600" cy="914400"/>
          </a:xfrm>
          <a:prstGeom prst="rect">
            <a:avLst/>
          </a:prstGeom>
        </p:spPr>
        <p:txBody>
          <a:bodyPr lIns="0" rIns="0" anchor="t">
            <a:normAutofit/>
          </a:bodyPr>
          <a:lstStyle>
            <a:lvl1pPr algn="l" eaLnBrk="1" latinLnBrk="0" hangingPunct="1">
              <a:defRPr kumimoji="0" lang="de-DE" sz="2800">
                <a:latin typeface="Arial"/>
                <a:cs typeface="Arial"/>
              </a:defRPr>
            </a:lvl1pPr>
          </a:lstStyle>
          <a:p>
            <a:pPr eaLnBrk="1" latinLnBrk="0" hangingPunct="1"/>
            <a:r>
              <a:rPr kumimoji="0" lang="de-DE" dirty="0"/>
              <a:t>Mastertitelformat bearbeiten </a:t>
            </a:r>
            <a:endParaRPr kumimoji="0" dirty="0"/>
          </a:p>
        </p:txBody>
      </p:sp>
      <p:sp>
        <p:nvSpPr>
          <p:cNvPr id="3" name="Content Placeholder 2"/>
          <p:cNvSpPr>
            <a:spLocks noGrp="1"/>
          </p:cNvSpPr>
          <p:nvPr>
            <p:ph idx="1"/>
          </p:nvPr>
        </p:nvSpPr>
        <p:spPr>
          <a:xfrm>
            <a:off x="457200" y="1232108"/>
            <a:ext cx="8229600" cy="4297363"/>
          </a:xfrm>
          <a:prstGeom prst="rect">
            <a:avLst/>
          </a:prstGeom>
        </p:spPr>
        <p:txBody>
          <a:bodyPr lIns="0" rIns="0">
            <a:normAutofit/>
          </a:bodyPr>
          <a:lstStyle>
            <a:lvl1pPr marL="342900" indent="-342900" eaLnBrk="1" latinLnBrk="0" hangingPunct="1">
              <a:lnSpc>
                <a:spcPct val="150000"/>
              </a:lnSpc>
              <a:spcBef>
                <a:spcPts val="0"/>
              </a:spcBef>
              <a:buSzPct val="130000"/>
              <a:buFont typeface="Arial" pitchFamily="34" charset="0"/>
              <a:buChar char="•"/>
              <a:defRPr kumimoji="0" lang="de-DE" sz="2000">
                <a:latin typeface="Arial"/>
                <a:cs typeface="Arial"/>
              </a:defRPr>
            </a:lvl1pPr>
            <a:lvl2pPr marL="571500" indent="-228600" eaLnBrk="1" latinLnBrk="0" hangingPunct="1">
              <a:lnSpc>
                <a:spcPct val="150000"/>
              </a:lnSpc>
              <a:spcBef>
                <a:spcPts val="0"/>
              </a:spcBef>
              <a:buSzPct val="60000"/>
              <a:buFont typeface="Courier New" pitchFamily="49" charset="0"/>
              <a:buChar char="o"/>
              <a:defRPr kumimoji="0" lang="de-DE" sz="1800">
                <a:latin typeface="Arial"/>
                <a:cs typeface="Arial"/>
              </a:defRPr>
            </a:lvl2pPr>
            <a:lvl3pPr eaLnBrk="1" latinLnBrk="0" hangingPunct="1">
              <a:defRPr kumimoji="0" lang="de-DE" sz="2000">
                <a:latin typeface="Arial"/>
                <a:cs typeface="Arial"/>
              </a:defRPr>
            </a:lvl3pPr>
            <a:lvl4pPr eaLnBrk="1" latinLnBrk="0" hangingPunct="1">
              <a:defRPr kumimoji="0" lang="de-DE" sz="2000">
                <a:latin typeface="Arial"/>
                <a:cs typeface="Arial"/>
              </a:defRPr>
            </a:lvl4pPr>
            <a:lvl5pPr eaLnBrk="1" latinLnBrk="0" hangingPunct="1">
              <a:defRPr kumimoji="0" lang="de-DE" sz="2000">
                <a:latin typeface="Arial"/>
                <a:cs typeface="Arial"/>
              </a:defRPr>
            </a:lvl5pPr>
          </a:lstStyle>
          <a:p>
            <a:pPr lvl="0" eaLnBrk="1" latinLnBrk="0" hangingPunct="1"/>
            <a:r>
              <a:rPr kumimoji="0" lang="de-DE" dirty="0"/>
              <a:t>Mastertextformat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dirty="0"/>
          </a:p>
        </p:txBody>
      </p:sp>
      <p:sp>
        <p:nvSpPr>
          <p:cNvPr id="8" name="Date Placeholder 3"/>
          <p:cNvSpPr>
            <a:spLocks noGrp="1"/>
          </p:cNvSpPr>
          <p:nvPr>
            <p:ph type="dt" sz="half" idx="2"/>
          </p:nvPr>
        </p:nvSpPr>
        <p:spPr>
          <a:xfrm>
            <a:off x="457200" y="6356350"/>
            <a:ext cx="2133600" cy="365125"/>
          </a:xfrm>
          <a:prstGeom prst="rect">
            <a:avLst/>
          </a:prstGeom>
        </p:spPr>
        <p:txBody>
          <a:bodyPr vert="horz" lIns="0" tIns="45720" rIns="0" bIns="45720" rtlCol="0" anchor="ctr"/>
          <a:lstStyle>
            <a:lvl1pPr algn="l" eaLnBrk="1" latinLnBrk="0" hangingPunct="1">
              <a:defRPr kumimoji="0" lang="de-DE" sz="1200">
                <a:solidFill>
                  <a:schemeClr val="tx1">
                    <a:tint val="75000"/>
                  </a:schemeClr>
                </a:solidFill>
                <a:latin typeface="Arial"/>
                <a:cs typeface="Arial"/>
              </a:defRPr>
            </a:lvl1pPr>
          </a:lstStyle>
          <a:p>
            <a:r>
              <a:rPr lang="de-DE"/>
              <a:t>20/01/26</a:t>
            </a:r>
            <a:endParaRPr lang="de-DE" dirty="0"/>
          </a:p>
        </p:txBody>
      </p:sp>
      <p:sp>
        <p:nvSpPr>
          <p:cNvPr id="9"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eaLnBrk="1" latinLnBrk="0" hangingPunct="1">
              <a:defRPr kumimoji="0" lang="de-DE" sz="1200">
                <a:solidFill>
                  <a:schemeClr val="tx1">
                    <a:tint val="75000"/>
                  </a:schemeClr>
                </a:solidFill>
                <a:latin typeface="Arial"/>
                <a:cs typeface="Arial"/>
              </a:defRPr>
            </a:lvl1pPr>
          </a:lstStyle>
          <a:p>
            <a:r>
              <a:rPr lang="de-DE"/>
              <a:t>Gemeinderatssitzung am 20.01.2026</a:t>
            </a:r>
            <a:endParaRPr lang="de-DE"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0" tIns="45720" rIns="0" bIns="45720" rtlCol="0" anchor="ctr"/>
          <a:lstStyle>
            <a:lvl1pPr algn="r" eaLnBrk="1" latinLnBrk="0" hangingPunct="1">
              <a:defRPr kumimoji="0" lang="de-DE" sz="1200">
                <a:solidFill>
                  <a:schemeClr val="tx1">
                    <a:tint val="75000"/>
                  </a:schemeClr>
                </a:solidFill>
                <a:latin typeface="Arial"/>
                <a:cs typeface="Arial"/>
              </a:defRPr>
            </a:lvl1pPr>
          </a:lstStyle>
          <a:p>
            <a:fld id="{515FC477-0A05-4F3E-8EE9-E015C9089D56}"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317708"/>
            <a:ext cx="8229600" cy="914400"/>
          </a:xfrm>
          <a:prstGeom prst="rect">
            <a:avLst/>
          </a:prstGeom>
        </p:spPr>
        <p:txBody>
          <a:bodyPr lIns="0" rIns="0" anchor="t">
            <a:normAutofit/>
          </a:bodyPr>
          <a:lstStyle>
            <a:lvl1pPr algn="l" eaLnBrk="1" latinLnBrk="0" hangingPunct="1">
              <a:defRPr kumimoji="0" lang="de-DE" sz="2800">
                <a:latin typeface="Arial"/>
                <a:cs typeface="Arial"/>
              </a:defRPr>
            </a:lvl1pPr>
          </a:lstStyle>
          <a:p>
            <a:pPr eaLnBrk="1" latinLnBrk="0" hangingPunct="1"/>
            <a:r>
              <a:rPr kumimoji="0" lang="de-DE" dirty="0"/>
              <a:t>Mastertitelformat bearbeiten </a:t>
            </a:r>
            <a:endParaRPr kumimoji="0" dirty="0"/>
          </a:p>
        </p:txBody>
      </p:sp>
      <p:sp>
        <p:nvSpPr>
          <p:cNvPr id="4" name="Content Placeholder 2"/>
          <p:cNvSpPr>
            <a:spLocks noGrp="1"/>
          </p:cNvSpPr>
          <p:nvPr>
            <p:ph idx="1"/>
          </p:nvPr>
        </p:nvSpPr>
        <p:spPr>
          <a:xfrm>
            <a:off x="457200" y="1232108"/>
            <a:ext cx="3886200" cy="4330492"/>
          </a:xfrm>
          <a:prstGeom prst="rect">
            <a:avLst/>
          </a:prstGeom>
        </p:spPr>
        <p:txBody>
          <a:bodyPr lIns="0" rIns="0">
            <a:normAutofit/>
          </a:bodyPr>
          <a:lstStyle>
            <a:lvl1pPr marL="342900" indent="-342900" eaLnBrk="1" latinLnBrk="0" hangingPunct="1">
              <a:lnSpc>
                <a:spcPct val="150000"/>
              </a:lnSpc>
              <a:spcBef>
                <a:spcPts val="0"/>
              </a:spcBef>
              <a:buSzPct val="130000"/>
              <a:buFont typeface="Arial" pitchFamily="34" charset="0"/>
              <a:buChar char="•"/>
              <a:defRPr kumimoji="0" lang="de-DE" sz="2000">
                <a:latin typeface="Arial"/>
                <a:cs typeface="Arial"/>
              </a:defRPr>
            </a:lvl1pPr>
            <a:lvl2pPr marL="571500" indent="-228600" eaLnBrk="1" latinLnBrk="0" hangingPunct="1">
              <a:lnSpc>
                <a:spcPct val="150000"/>
              </a:lnSpc>
              <a:spcBef>
                <a:spcPts val="0"/>
              </a:spcBef>
              <a:buSzPct val="60000"/>
              <a:buFont typeface="Courier New" pitchFamily="49" charset="0"/>
              <a:buChar char="o"/>
              <a:defRPr kumimoji="0" lang="de-DE" sz="1800">
                <a:latin typeface="Arial"/>
                <a:cs typeface="Arial"/>
              </a:defRPr>
            </a:lvl2pPr>
            <a:lvl3pPr eaLnBrk="1" latinLnBrk="0" hangingPunct="1">
              <a:defRPr kumimoji="0" lang="de-DE" sz="2000">
                <a:latin typeface="Arial"/>
                <a:cs typeface="Arial"/>
              </a:defRPr>
            </a:lvl3pPr>
            <a:lvl4pPr eaLnBrk="1" latinLnBrk="0" hangingPunct="1">
              <a:defRPr kumimoji="0" lang="de-DE" sz="2000">
                <a:latin typeface="Arial"/>
                <a:cs typeface="Arial"/>
              </a:defRPr>
            </a:lvl4pPr>
            <a:lvl5pPr eaLnBrk="1" latinLnBrk="0" hangingPunct="1">
              <a:defRPr kumimoji="0" lang="de-DE" sz="2000">
                <a:latin typeface="Arial"/>
                <a:cs typeface="Arial"/>
              </a:defRPr>
            </a:lvl5pPr>
          </a:lstStyle>
          <a:p>
            <a:pPr lvl="0" eaLnBrk="1" latinLnBrk="0" hangingPunct="1"/>
            <a:r>
              <a:rPr kumimoji="0" lang="de-DE" dirty="0"/>
              <a:t>Mastertextformat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dirty="0"/>
          </a:p>
        </p:txBody>
      </p:sp>
      <p:sp>
        <p:nvSpPr>
          <p:cNvPr id="5" name="Date Placeholder 3"/>
          <p:cNvSpPr>
            <a:spLocks noGrp="1"/>
          </p:cNvSpPr>
          <p:nvPr>
            <p:ph type="dt" sz="half" idx="2"/>
          </p:nvPr>
        </p:nvSpPr>
        <p:spPr>
          <a:xfrm>
            <a:off x="457200" y="6356350"/>
            <a:ext cx="2133600" cy="365125"/>
          </a:xfrm>
          <a:prstGeom prst="rect">
            <a:avLst/>
          </a:prstGeom>
        </p:spPr>
        <p:txBody>
          <a:bodyPr vert="horz" lIns="0" tIns="45720" rIns="0" bIns="45720" rtlCol="0" anchor="ctr"/>
          <a:lstStyle>
            <a:lvl1pPr algn="l" eaLnBrk="1" latinLnBrk="0" hangingPunct="1">
              <a:defRPr kumimoji="0" lang="de-DE" sz="1200">
                <a:solidFill>
                  <a:schemeClr val="tx1">
                    <a:tint val="75000"/>
                  </a:schemeClr>
                </a:solidFill>
                <a:latin typeface="Arial"/>
                <a:cs typeface="Arial"/>
              </a:defRPr>
            </a:lvl1pPr>
          </a:lstStyle>
          <a:p>
            <a:r>
              <a:rPr lang="de-DE"/>
              <a:t>20/01/26</a:t>
            </a:r>
            <a:endParaRPr lang="de-DE" dirty="0"/>
          </a:p>
        </p:txBody>
      </p:sp>
      <p:sp>
        <p:nvSpPr>
          <p:cNvPr id="6"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eaLnBrk="1" latinLnBrk="0" hangingPunct="1">
              <a:defRPr kumimoji="0" lang="de-DE" sz="1200">
                <a:solidFill>
                  <a:schemeClr val="tx1">
                    <a:tint val="75000"/>
                  </a:schemeClr>
                </a:solidFill>
                <a:latin typeface="Arial"/>
                <a:cs typeface="Arial"/>
              </a:defRPr>
            </a:lvl1pPr>
          </a:lstStyle>
          <a:p>
            <a:r>
              <a:rPr lang="de-DE"/>
              <a:t>Gemeinderatssitzung am 20.01.2026</a:t>
            </a:r>
            <a:endParaRPr lang="de-DE"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0" tIns="45720" rIns="0" bIns="45720" rtlCol="0" anchor="ctr"/>
          <a:lstStyle>
            <a:lvl1pPr algn="r" eaLnBrk="1" latinLnBrk="0" hangingPunct="1">
              <a:defRPr kumimoji="0" lang="de-DE" sz="1200">
                <a:solidFill>
                  <a:schemeClr val="tx1">
                    <a:tint val="75000"/>
                  </a:schemeClr>
                </a:solidFill>
                <a:latin typeface="Arial"/>
                <a:cs typeface="Arial"/>
              </a:defRPr>
            </a:lvl1pPr>
          </a:lstStyle>
          <a:p>
            <a:fld id="{515FC477-0A05-4F3E-8EE9-E015C9089D56}" type="slidenum">
              <a:rPr lang="de-DE" smtClean="0"/>
              <a:pPr/>
              <a:t>‹Nr.›</a:t>
            </a:fld>
            <a:endParaRPr lang="de-DE" dirty="0"/>
          </a:p>
        </p:txBody>
      </p:sp>
      <p:sp>
        <p:nvSpPr>
          <p:cNvPr id="8" name="Content Placeholder 2"/>
          <p:cNvSpPr>
            <a:spLocks noGrp="1"/>
          </p:cNvSpPr>
          <p:nvPr>
            <p:ph idx="10"/>
          </p:nvPr>
        </p:nvSpPr>
        <p:spPr>
          <a:xfrm>
            <a:off x="4800600" y="1232108"/>
            <a:ext cx="3886200" cy="4330492"/>
          </a:xfrm>
          <a:prstGeom prst="rect">
            <a:avLst/>
          </a:prstGeom>
        </p:spPr>
        <p:txBody>
          <a:bodyPr lIns="0" rIns="0">
            <a:normAutofit/>
          </a:bodyPr>
          <a:lstStyle>
            <a:lvl1pPr marL="342900" indent="-342900" eaLnBrk="1" latinLnBrk="0" hangingPunct="1">
              <a:lnSpc>
                <a:spcPct val="150000"/>
              </a:lnSpc>
              <a:spcBef>
                <a:spcPts val="0"/>
              </a:spcBef>
              <a:buSzPct val="130000"/>
              <a:buFont typeface="Arial" pitchFamily="34" charset="0"/>
              <a:buChar char="•"/>
              <a:defRPr kumimoji="0" lang="de-DE" sz="2000">
                <a:latin typeface="Arial"/>
                <a:cs typeface="Arial"/>
              </a:defRPr>
            </a:lvl1pPr>
            <a:lvl2pPr marL="571500" indent="-228600" eaLnBrk="1" latinLnBrk="0" hangingPunct="1">
              <a:lnSpc>
                <a:spcPct val="150000"/>
              </a:lnSpc>
              <a:spcBef>
                <a:spcPts val="0"/>
              </a:spcBef>
              <a:buSzPct val="60000"/>
              <a:buFont typeface="Courier New" pitchFamily="49" charset="0"/>
              <a:buChar char="o"/>
              <a:defRPr kumimoji="0" lang="de-DE" sz="1800">
                <a:latin typeface="Arial"/>
                <a:cs typeface="Arial"/>
              </a:defRPr>
            </a:lvl2pPr>
            <a:lvl3pPr eaLnBrk="1" latinLnBrk="0" hangingPunct="1">
              <a:defRPr kumimoji="0" lang="de-DE" sz="2000">
                <a:latin typeface="Arial"/>
                <a:cs typeface="Arial"/>
              </a:defRPr>
            </a:lvl3pPr>
            <a:lvl4pPr eaLnBrk="1" latinLnBrk="0" hangingPunct="1">
              <a:defRPr kumimoji="0" lang="de-DE" sz="2000">
                <a:latin typeface="Arial"/>
                <a:cs typeface="Arial"/>
              </a:defRPr>
            </a:lvl4pPr>
            <a:lvl5pPr eaLnBrk="1" latinLnBrk="0" hangingPunct="1">
              <a:defRPr kumimoji="0" lang="de-DE" sz="2000">
                <a:latin typeface="Arial"/>
                <a:cs typeface="Arial"/>
              </a:defRPr>
            </a:lvl5pPr>
          </a:lstStyle>
          <a:p>
            <a:pPr lvl="0" eaLnBrk="1" latinLnBrk="0" hangingPunct="1"/>
            <a:r>
              <a:rPr kumimoji="0" lang="de-DE" dirty="0"/>
              <a:t>Mastertextformat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dirty="0"/>
          </a:p>
        </p:txBody>
      </p:sp>
    </p:spTree>
    <p:extLst>
      <p:ext uri="{BB962C8B-B14F-4D97-AF65-F5344CB8AC3E}">
        <p14:creationId xmlns:p14="http://schemas.microsoft.com/office/powerpoint/2010/main" val="4101498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Silhouette.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eck 8"/>
          <p:cNvSpPr/>
          <p:nvPr userDrawn="1"/>
        </p:nvSpPr>
        <p:spPr>
          <a:xfrm>
            <a:off x="8083635" y="211088"/>
            <a:ext cx="612000" cy="1008000"/>
          </a:xfrm>
          <a:prstGeom prst="rect">
            <a:avLst/>
          </a:prstGeom>
          <a:solidFill>
            <a:schemeClr val="bg1"/>
          </a:solidFill>
          <a:ln>
            <a:noFill/>
          </a:ln>
          <a:effectLst>
            <a:outerShdw blurRad="180975" dist="38100" dir="19500000" algn="tl"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outerShdw blurRad="50800" dist="38100" dir="18900000" algn="bl" rotWithShape="0">
                  <a:prstClr val="black">
                    <a:alpha val="40000"/>
                  </a:prstClr>
                </a:outerShdw>
              </a:effectLst>
            </a:endParaRPr>
          </a:p>
        </p:txBody>
      </p:sp>
      <p:pic>
        <p:nvPicPr>
          <p:cNvPr id="8" name="Bild 7" descr="Logo.jpg"/>
          <p:cNvPicPr>
            <a:picLocks noChangeAspect="1"/>
          </p:cNvPicPr>
          <p:nvPr userDrawn="1"/>
        </p:nvPicPr>
        <p:blipFill>
          <a:blip r:embed="rId6" cstate="email">
            <a:alphaModFix amt="30000"/>
            <a:extLst>
              <a:ext uri="{28A0092B-C50C-407E-A947-70E740481C1C}">
                <a14:useLocalDpi xmlns:a14="http://schemas.microsoft.com/office/drawing/2010/main" val="0"/>
              </a:ext>
            </a:extLst>
          </a:blip>
          <a:stretch>
            <a:fillRect/>
          </a:stretch>
        </p:blipFill>
        <p:spPr>
          <a:xfrm>
            <a:off x="8091384" y="211088"/>
            <a:ext cx="604251" cy="1008112"/>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defTabSz="914400" rtl="0" eaLnBrk="1" latinLnBrk="0" hangingPunct="1">
        <a:spcBef>
          <a:spcPct val="0"/>
        </a:spcBef>
        <a:buNone/>
        <a:defRPr kumimoji="0" lang="de-DE" sz="2800" kern="1200">
          <a:solidFill>
            <a:schemeClr val="tx1"/>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kumimoji="0" lang="de-DE" sz="24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kumimoji="0" lang="de-DE" sz="20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kumimoji="0" lang="de-DE"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kumimoji="0" lang="de-DE"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kumimoji="0" lang="de-DE"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p:bodyStyle>
    <p:otherStyle>
      <a:defPPr>
        <a:defRPr kumimoji="0" lang="de-DE"/>
      </a:defPPr>
      <a:lvl1pPr marL="0" algn="l" defTabSz="914400" rtl="0" eaLnBrk="1" latinLnBrk="0" hangingPunct="1">
        <a:defRPr kumimoji="0" lang="de-DE" sz="1800" kern="1200">
          <a:solidFill>
            <a:schemeClr val="tx1"/>
          </a:solidFill>
          <a:latin typeface="+mn-lt"/>
          <a:ea typeface="+mn-ea"/>
          <a:cs typeface="+mn-cs"/>
        </a:defRPr>
      </a:lvl1pPr>
      <a:lvl2pPr marL="457200" algn="l" defTabSz="914400" rtl="0" eaLnBrk="1" latinLnBrk="0" hangingPunct="1">
        <a:defRPr kumimoji="0" lang="de-DE" sz="1800" kern="1200">
          <a:solidFill>
            <a:schemeClr val="tx1"/>
          </a:solidFill>
          <a:latin typeface="+mn-lt"/>
          <a:ea typeface="+mn-ea"/>
          <a:cs typeface="+mn-cs"/>
        </a:defRPr>
      </a:lvl2pPr>
      <a:lvl3pPr marL="914400" algn="l" defTabSz="914400" rtl="0" eaLnBrk="1" latinLnBrk="0" hangingPunct="1">
        <a:defRPr kumimoji="0" lang="de-DE" sz="1800" kern="1200">
          <a:solidFill>
            <a:schemeClr val="tx1"/>
          </a:solidFill>
          <a:latin typeface="+mn-lt"/>
          <a:ea typeface="+mn-ea"/>
          <a:cs typeface="+mn-cs"/>
        </a:defRPr>
      </a:lvl3pPr>
      <a:lvl4pPr marL="1371600" algn="l" defTabSz="914400" rtl="0" eaLnBrk="1" latinLnBrk="0" hangingPunct="1">
        <a:defRPr kumimoji="0" lang="de-DE" sz="1800" kern="1200">
          <a:solidFill>
            <a:schemeClr val="tx1"/>
          </a:solidFill>
          <a:latin typeface="+mn-lt"/>
          <a:ea typeface="+mn-ea"/>
          <a:cs typeface="+mn-cs"/>
        </a:defRPr>
      </a:lvl4pPr>
      <a:lvl5pPr marL="1828800" algn="l" defTabSz="914400" rtl="0" eaLnBrk="1" latinLnBrk="0" hangingPunct="1">
        <a:defRPr kumimoji="0" lang="de-DE" sz="1800" kern="1200">
          <a:solidFill>
            <a:schemeClr val="tx1"/>
          </a:solidFill>
          <a:latin typeface="+mn-lt"/>
          <a:ea typeface="+mn-ea"/>
          <a:cs typeface="+mn-cs"/>
        </a:defRPr>
      </a:lvl5pPr>
      <a:lvl6pPr marL="2286000" algn="l" defTabSz="914400" rtl="0" eaLnBrk="1" latinLnBrk="0" hangingPunct="1">
        <a:defRPr kumimoji="0" lang="de-DE" sz="1800" kern="1200">
          <a:solidFill>
            <a:schemeClr val="tx1"/>
          </a:solidFill>
          <a:latin typeface="+mn-lt"/>
          <a:ea typeface="+mn-ea"/>
          <a:cs typeface="+mn-cs"/>
        </a:defRPr>
      </a:lvl6pPr>
      <a:lvl7pPr marL="2743200" algn="l" defTabSz="914400" rtl="0" eaLnBrk="1" latinLnBrk="0" hangingPunct="1">
        <a:defRPr kumimoji="0" lang="de-DE" sz="1800" kern="1200">
          <a:solidFill>
            <a:schemeClr val="tx1"/>
          </a:solidFill>
          <a:latin typeface="+mn-lt"/>
          <a:ea typeface="+mn-ea"/>
          <a:cs typeface="+mn-cs"/>
        </a:defRPr>
      </a:lvl7pPr>
      <a:lvl8pPr marL="3200400" algn="l" defTabSz="914400" rtl="0" eaLnBrk="1" latinLnBrk="0" hangingPunct="1">
        <a:defRPr kumimoji="0" lang="de-DE" sz="1800" kern="1200">
          <a:solidFill>
            <a:schemeClr val="tx1"/>
          </a:solidFill>
          <a:latin typeface="+mn-lt"/>
          <a:ea typeface="+mn-ea"/>
          <a:cs typeface="+mn-cs"/>
        </a:defRPr>
      </a:lvl8pPr>
      <a:lvl9pPr marL="3657600" algn="l" defTabSz="914400" rtl="0" eaLnBrk="1" latinLnBrk="0" hangingPunct="1">
        <a:defRPr kumimoji="0"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2"/>
            </p:custDataLst>
          </p:nvPr>
        </p:nvSpPr>
        <p:spPr>
          <a:xfrm>
            <a:off x="609600" y="1364974"/>
            <a:ext cx="7620000" cy="761999"/>
          </a:xfrm>
          <a:prstGeom prst="rect">
            <a:avLst/>
          </a:prstGeom>
        </p:spPr>
        <p:txBody>
          <a:bodyPr lIns="0" tIns="0" rIns="0" bIns="0" anchor="t"/>
          <a:lstStyle>
            <a:lvl1pPr algn="l" defTabSz="914400" rtl="0" eaLnBrk="1" latinLnBrk="0" hangingPunct="1">
              <a:spcBef>
                <a:spcPct val="0"/>
              </a:spcBef>
              <a:buNone/>
              <a:defRPr kumimoji="0" lang="de-DE" sz="2800" kern="1200">
                <a:solidFill>
                  <a:schemeClr val="bg1"/>
                </a:solidFill>
                <a:latin typeface="Arial"/>
                <a:ea typeface="+mj-ea"/>
                <a:cs typeface="Arial"/>
              </a:defRPr>
            </a:lvl1pPr>
          </a:lstStyle>
          <a:p>
            <a:r>
              <a:rPr lang="de-DE" dirty="0"/>
              <a:t>Gemeinderatssitzung </a:t>
            </a:r>
          </a:p>
        </p:txBody>
      </p:sp>
      <p:sp>
        <p:nvSpPr>
          <p:cNvPr id="5" name="Subtitle 2"/>
          <p:cNvSpPr txBox="1">
            <a:spLocks/>
          </p:cNvSpPr>
          <p:nvPr>
            <p:custDataLst>
              <p:tags r:id="rId3"/>
            </p:custDataLst>
          </p:nvPr>
        </p:nvSpPr>
        <p:spPr>
          <a:xfrm>
            <a:off x="609600" y="2133600"/>
            <a:ext cx="7620000" cy="1295400"/>
          </a:xfrm>
          <a:prstGeom prst="rect">
            <a:avLst/>
          </a:prstGeom>
        </p:spPr>
        <p:txBody>
          <a:bodyPr lIns="0" tIns="46800" rIns="0" bIns="0">
            <a:normAutofit/>
          </a:bodyPr>
          <a:lstStyle>
            <a:lvl1pPr marL="0" indent="0" algn="l" defTabSz="914400" rtl="0" eaLnBrk="1" latinLnBrk="0" hangingPunct="1">
              <a:spcBef>
                <a:spcPct val="20000"/>
              </a:spcBef>
              <a:buFont typeface="Arial" pitchFamily="34" charset="0"/>
              <a:buNone/>
              <a:defRPr kumimoji="0" lang="de-DE" sz="2000" kern="1200" baseline="0">
                <a:solidFill>
                  <a:srgbClr val="FFFFFF"/>
                </a:solidFill>
                <a:latin typeface="Arial"/>
                <a:ea typeface="+mn-ea"/>
                <a:cs typeface="Arial"/>
              </a:defRPr>
            </a:lvl1pPr>
            <a:lvl2pPr marL="4572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Arial" pitchFamily="34" charset="0"/>
              <a:buNone/>
              <a:defRPr kumimoji="0" lang="de-DE"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kumimoji="0" lang="de-DE"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kumimoji="0" lang="de-DE"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9pPr>
          </a:lstStyle>
          <a:p>
            <a:endParaRPr lang="de-DE" dirty="0"/>
          </a:p>
        </p:txBody>
      </p:sp>
      <p:sp>
        <p:nvSpPr>
          <p:cNvPr id="7" name="Untertitel 6">
            <a:extLst>
              <a:ext uri="{FF2B5EF4-FFF2-40B4-BE49-F238E27FC236}">
                <a16:creationId xmlns:a16="http://schemas.microsoft.com/office/drawing/2014/main" id="{673B9FCC-4598-4695-BA26-AB7948053434}"/>
              </a:ext>
            </a:extLst>
          </p:cNvPr>
          <p:cNvSpPr>
            <a:spLocks noGrp="1"/>
          </p:cNvSpPr>
          <p:nvPr>
            <p:ph type="subTitle" idx="1"/>
          </p:nvPr>
        </p:nvSpPr>
        <p:spPr>
          <a:xfrm>
            <a:off x="609600" y="1981200"/>
            <a:ext cx="7620000" cy="1295400"/>
          </a:xfrm>
        </p:spPr>
        <p:txBody>
          <a:bodyPr/>
          <a:lstStyle/>
          <a:p>
            <a:r>
              <a:rPr lang="de-DE" dirty="0"/>
              <a:t>20.01.2026</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 5</a:t>
            </a:r>
          </a:p>
        </p:txBody>
      </p:sp>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Inhaltsplatzhalter 6"/>
          <p:cNvSpPr txBox="1">
            <a:spLocks noGrp="1"/>
          </p:cNvSpPr>
          <p:nvPr>
            <p:ph idx="1"/>
          </p:nvPr>
        </p:nvSpPr>
        <p:spPr>
          <a:xfrm>
            <a:off x="792000" y="2057400"/>
            <a:ext cx="7560000" cy="1477328"/>
          </a:xfrm>
          <a:prstGeom prst="rect">
            <a:avLst/>
          </a:prstGeom>
          <a:solidFill>
            <a:schemeClr val="accent6">
              <a:lumMod val="20000"/>
              <a:lumOff val="80000"/>
            </a:schemeClr>
          </a:solidFill>
        </p:spPr>
        <p:txBody>
          <a:bodyPr wrap="square" lIns="0" rIns="0" rtlCol="0">
            <a:spAutoFit/>
          </a:bodyPr>
          <a:lstStyle/>
          <a:p>
            <a:pPr marL="0" indent="0">
              <a:buNone/>
            </a:pPr>
            <a:r>
              <a:rPr lang="de-DE" b="1" dirty="0"/>
              <a:t>Vorschlag der Verwaltung:</a:t>
            </a:r>
          </a:p>
          <a:p>
            <a:pPr marL="0" indent="0">
              <a:lnSpc>
                <a:spcPct val="100000"/>
              </a:lnSpc>
              <a:buNone/>
            </a:pPr>
            <a:r>
              <a:rPr lang="de-DE" dirty="0"/>
              <a:t>Der Gemeinderat beschließt bis auf Weiteres keine weiteren Leuchtsterne zu beschaffen und zukünftig nur noch die Leuchtsterne im Bestand zur Weihnachtszeit aufzuhängen.</a:t>
            </a:r>
          </a:p>
        </p:txBody>
      </p:sp>
      <p:sp>
        <p:nvSpPr>
          <p:cNvPr id="3" name="Foliennummernplatzhalter 2">
            <a:extLst>
              <a:ext uri="{FF2B5EF4-FFF2-40B4-BE49-F238E27FC236}">
                <a16:creationId xmlns:a16="http://schemas.microsoft.com/office/drawing/2014/main" id="{5404EE4F-F370-42EE-B757-5F7D08D0CBC8}"/>
              </a:ext>
            </a:extLst>
          </p:cNvPr>
          <p:cNvSpPr>
            <a:spLocks noGrp="1"/>
          </p:cNvSpPr>
          <p:nvPr>
            <p:ph type="sldNum" sz="quarter" idx="4"/>
          </p:nvPr>
        </p:nvSpPr>
        <p:spPr/>
        <p:txBody>
          <a:bodyPr/>
          <a:lstStyle/>
          <a:p>
            <a:fld id="{515FC477-0A05-4F3E-8EE9-E015C9089D56}" type="slidenum">
              <a:rPr lang="de-DE" smtClean="0"/>
              <a:pPr/>
              <a:t>10</a:t>
            </a:fld>
            <a:endParaRPr lang="de-DE" dirty="0"/>
          </a:p>
        </p:txBody>
      </p:sp>
    </p:spTree>
    <p:extLst>
      <p:ext uri="{BB962C8B-B14F-4D97-AF65-F5344CB8AC3E}">
        <p14:creationId xmlns:p14="http://schemas.microsoft.com/office/powerpoint/2010/main" val="353334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635240"/>
            <a:ext cx="6629400" cy="1708160"/>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6.1</a:t>
            </a:r>
          </a:p>
          <a:p>
            <a:r>
              <a:rPr lang="de-DE" sz="2100" b="1" dirty="0">
                <a:latin typeface="Arial" panose="020B0604020202020204" pitchFamily="34" charset="0"/>
                <a:cs typeface="Arial" panose="020B0604020202020204" pitchFamily="34" charset="0"/>
              </a:rPr>
              <a:t>Antrag auf Befreiung hinsichtlich Überschreitung der maximalen Ansichtsflächen von Werbeanlagen auf dem Grundstück </a:t>
            </a:r>
            <a:r>
              <a:rPr lang="de-DE" sz="2100" b="1" dirty="0" err="1">
                <a:latin typeface="Arial" panose="020B0604020202020204" pitchFamily="34" charset="0"/>
                <a:cs typeface="Arial" panose="020B0604020202020204" pitchFamily="34" charset="0"/>
              </a:rPr>
              <a:t>Flst</a:t>
            </a:r>
            <a:r>
              <a:rPr lang="de-DE" sz="2100" b="1" dirty="0">
                <a:latin typeface="Arial" panose="020B0604020202020204" pitchFamily="34" charset="0"/>
                <a:cs typeface="Arial" panose="020B0604020202020204" pitchFamily="34" charset="0"/>
              </a:rPr>
              <a:t>.-Nrn. 1357 und 2307/1, Bruchsaler Straße</a:t>
            </a:r>
          </a:p>
        </p:txBody>
      </p:sp>
      <p:sp>
        <p:nvSpPr>
          <p:cNvPr id="2" name="Foliennummernplatzhalter 1">
            <a:extLst>
              <a:ext uri="{FF2B5EF4-FFF2-40B4-BE49-F238E27FC236}">
                <a16:creationId xmlns:a16="http://schemas.microsoft.com/office/drawing/2014/main" id="{EBE84C52-C7B5-4731-9CC3-379AF5EDD156}"/>
              </a:ext>
            </a:extLst>
          </p:cNvPr>
          <p:cNvSpPr>
            <a:spLocks noGrp="1"/>
          </p:cNvSpPr>
          <p:nvPr>
            <p:ph type="sldNum" sz="quarter" idx="4"/>
          </p:nvPr>
        </p:nvSpPr>
        <p:spPr/>
        <p:txBody>
          <a:bodyPr/>
          <a:lstStyle/>
          <a:p>
            <a:fld id="{515FC477-0A05-4F3E-8EE9-E015C9089D56}" type="slidenum">
              <a:rPr lang="de-DE" smtClean="0"/>
              <a:pPr/>
              <a:t>11</a:t>
            </a:fld>
            <a:endParaRPr lang="de-DE" dirty="0"/>
          </a:p>
        </p:txBody>
      </p:sp>
      <p:sp>
        <p:nvSpPr>
          <p:cNvPr id="6" name="Textfeld 5">
            <a:extLst>
              <a:ext uri="{FF2B5EF4-FFF2-40B4-BE49-F238E27FC236}">
                <a16:creationId xmlns:a16="http://schemas.microsoft.com/office/drawing/2014/main" id="{000347C0-C4E4-48D0-8844-CD042176D59B}"/>
              </a:ext>
            </a:extLst>
          </p:cNvPr>
          <p:cNvSpPr txBox="1"/>
          <p:nvPr/>
        </p:nvSpPr>
        <p:spPr>
          <a:xfrm>
            <a:off x="1143000" y="1242536"/>
            <a:ext cx="6248400" cy="738664"/>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6</a:t>
            </a:r>
          </a:p>
          <a:p>
            <a:r>
              <a:rPr lang="de-DE" sz="2100" b="1" dirty="0">
                <a:latin typeface="Arial" panose="020B0604020202020204" pitchFamily="34" charset="0"/>
                <a:cs typeface="Arial" panose="020B0604020202020204" pitchFamily="34" charset="0"/>
              </a:rPr>
              <a:t>Stellungnahme zu Bausachen</a:t>
            </a:r>
          </a:p>
        </p:txBody>
      </p:sp>
    </p:spTree>
    <p:extLst>
      <p:ext uri="{BB962C8B-B14F-4D97-AF65-F5344CB8AC3E}">
        <p14:creationId xmlns:p14="http://schemas.microsoft.com/office/powerpoint/2010/main" val="1733752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BE82C-4F35-4893-9FA9-5730A8DFF2D1}"/>
              </a:ext>
            </a:extLst>
          </p:cNvPr>
          <p:cNvSpPr>
            <a:spLocks noGrp="1"/>
          </p:cNvSpPr>
          <p:nvPr>
            <p:ph type="title"/>
          </p:nvPr>
        </p:nvSpPr>
        <p:spPr/>
        <p:txBody>
          <a:bodyPr/>
          <a:lstStyle/>
          <a:p>
            <a:endParaRPr lang="de-DE" dirty="0"/>
          </a:p>
        </p:txBody>
      </p:sp>
      <p:sp>
        <p:nvSpPr>
          <p:cNvPr id="4" name="Datumsplatzhalter 3">
            <a:extLst>
              <a:ext uri="{FF2B5EF4-FFF2-40B4-BE49-F238E27FC236}">
                <a16:creationId xmlns:a16="http://schemas.microsoft.com/office/drawing/2014/main" id="{EA41FCA0-B297-4202-AD52-0A5DF2113437}"/>
              </a:ext>
            </a:extLst>
          </p:cNvPr>
          <p:cNvSpPr>
            <a:spLocks noGrp="1"/>
          </p:cNvSpPr>
          <p:nvPr>
            <p:ph type="dt" sz="half" idx="2"/>
          </p:nvPr>
        </p:nvSpPr>
        <p:spPr/>
        <p:txBody>
          <a:bodyPr/>
          <a:lstStyle/>
          <a:p>
            <a:r>
              <a:rPr lang="de-DE"/>
              <a:t>20/01/26</a:t>
            </a:r>
            <a:endParaRPr lang="de-DE" dirty="0"/>
          </a:p>
        </p:txBody>
      </p:sp>
      <p:sp>
        <p:nvSpPr>
          <p:cNvPr id="5" name="Fußzeilenplatzhalter 4">
            <a:extLst>
              <a:ext uri="{FF2B5EF4-FFF2-40B4-BE49-F238E27FC236}">
                <a16:creationId xmlns:a16="http://schemas.microsoft.com/office/drawing/2014/main" id="{0B846CAE-36A0-43F1-9F36-9D79425FEA85}"/>
              </a:ext>
            </a:extLst>
          </p:cNvPr>
          <p:cNvSpPr>
            <a:spLocks noGrp="1"/>
          </p:cNvSpPr>
          <p:nvPr>
            <p:ph type="ftr" sz="quarter" idx="3"/>
          </p:nvPr>
        </p:nvSpPr>
        <p:spPr/>
        <p:txBody>
          <a:bodyPr/>
          <a:lstStyle/>
          <a:p>
            <a:r>
              <a:rPr lang="de-DE"/>
              <a:t>Gemeinderatssitzung am 20.01.2026</a:t>
            </a:r>
            <a:endParaRPr lang="de-DE" dirty="0"/>
          </a:p>
        </p:txBody>
      </p:sp>
      <p:sp>
        <p:nvSpPr>
          <p:cNvPr id="6" name="Foliennummernplatzhalter 5">
            <a:extLst>
              <a:ext uri="{FF2B5EF4-FFF2-40B4-BE49-F238E27FC236}">
                <a16:creationId xmlns:a16="http://schemas.microsoft.com/office/drawing/2014/main" id="{B3D88C30-8FFD-4836-9850-4D8717AC7672}"/>
              </a:ext>
            </a:extLst>
          </p:cNvPr>
          <p:cNvSpPr>
            <a:spLocks noGrp="1"/>
          </p:cNvSpPr>
          <p:nvPr>
            <p:ph type="sldNum" sz="quarter" idx="4"/>
          </p:nvPr>
        </p:nvSpPr>
        <p:spPr/>
        <p:txBody>
          <a:bodyPr/>
          <a:lstStyle/>
          <a:p>
            <a:fld id="{515FC477-0A05-4F3E-8EE9-E015C9089D56}" type="slidenum">
              <a:rPr lang="de-DE" smtClean="0"/>
              <a:pPr/>
              <a:t>12</a:t>
            </a:fld>
            <a:endParaRPr lang="de-DE" dirty="0"/>
          </a:p>
        </p:txBody>
      </p:sp>
      <p:pic>
        <p:nvPicPr>
          <p:cNvPr id="7" name="Inhaltsplatzhalter 6">
            <a:extLst>
              <a:ext uri="{FF2B5EF4-FFF2-40B4-BE49-F238E27FC236}">
                <a16:creationId xmlns:a16="http://schemas.microsoft.com/office/drawing/2014/main" id="{34AE88D7-63F3-4EB4-BAB3-CEDD406CC483}"/>
              </a:ext>
            </a:extLst>
          </p:cNvPr>
          <p:cNvPicPr>
            <a:picLocks noGrp="1" noChangeAspect="1"/>
          </p:cNvPicPr>
          <p:nvPr>
            <p:ph idx="1"/>
          </p:nvPr>
        </p:nvPicPr>
        <p:blipFill rotWithShape="1">
          <a:blip r:embed="rId2"/>
          <a:srcRect t="16607" r="19028" b="14887"/>
          <a:stretch/>
        </p:blipFill>
        <p:spPr>
          <a:xfrm>
            <a:off x="4038600" y="1981200"/>
            <a:ext cx="4987476" cy="2910696"/>
          </a:xfrm>
          <a:prstGeom prst="rect">
            <a:avLst/>
          </a:prstGeom>
        </p:spPr>
      </p:pic>
      <p:pic>
        <p:nvPicPr>
          <p:cNvPr id="8" name="Grafik 7">
            <a:extLst>
              <a:ext uri="{FF2B5EF4-FFF2-40B4-BE49-F238E27FC236}">
                <a16:creationId xmlns:a16="http://schemas.microsoft.com/office/drawing/2014/main" id="{52E585FA-B38B-4AA7-856E-04EAAA47116C}"/>
              </a:ext>
            </a:extLst>
          </p:cNvPr>
          <p:cNvPicPr>
            <a:picLocks noChangeAspect="1"/>
          </p:cNvPicPr>
          <p:nvPr/>
        </p:nvPicPr>
        <p:blipFill>
          <a:blip r:embed="rId3"/>
          <a:stretch>
            <a:fillRect/>
          </a:stretch>
        </p:blipFill>
        <p:spPr>
          <a:xfrm>
            <a:off x="152400" y="990600"/>
            <a:ext cx="3822416" cy="5029200"/>
          </a:xfrm>
          <a:prstGeom prst="rect">
            <a:avLst/>
          </a:prstGeom>
        </p:spPr>
      </p:pic>
      <p:sp>
        <p:nvSpPr>
          <p:cNvPr id="9" name="Titel 1">
            <a:extLst>
              <a:ext uri="{FF2B5EF4-FFF2-40B4-BE49-F238E27FC236}">
                <a16:creationId xmlns:a16="http://schemas.microsoft.com/office/drawing/2014/main" id="{6006AE05-8018-45DF-8316-4A9B02E0182F}"/>
              </a:ext>
            </a:extLst>
          </p:cNvPr>
          <p:cNvSpPr txBox="1">
            <a:spLocks/>
          </p:cNvSpPr>
          <p:nvPr/>
        </p:nvSpPr>
        <p:spPr>
          <a:xfrm>
            <a:off x="457200" y="304800"/>
            <a:ext cx="8229600" cy="914400"/>
          </a:xfrm>
          <a:prstGeom prst="rect">
            <a:avLst/>
          </a:prstGeom>
        </p:spPr>
        <p:txBody>
          <a:bodyPr lIns="0" rIns="0" anchor="t">
            <a:normAutofit/>
          </a:bodyPr>
          <a:lstStyle>
            <a:lvl1pPr algn="l" defTabSz="914400" rtl="0" eaLnBrk="1" latinLnBrk="0" hangingPunct="1">
              <a:spcBef>
                <a:spcPct val="0"/>
              </a:spcBef>
              <a:buNone/>
              <a:defRPr kumimoji="0" lang="de-DE" sz="2800" kern="1200">
                <a:solidFill>
                  <a:schemeClr val="tx1"/>
                </a:solidFill>
                <a:latin typeface="Arial"/>
                <a:ea typeface="+mj-ea"/>
                <a:cs typeface="Arial"/>
              </a:defRPr>
            </a:lvl1pPr>
          </a:lstStyle>
          <a:p>
            <a:r>
              <a:rPr lang="de-DE"/>
              <a:t>TOP 6.1</a:t>
            </a:r>
            <a:endParaRPr lang="de-DE" dirty="0"/>
          </a:p>
        </p:txBody>
      </p:sp>
    </p:spTree>
    <p:extLst>
      <p:ext uri="{BB962C8B-B14F-4D97-AF65-F5344CB8AC3E}">
        <p14:creationId xmlns:p14="http://schemas.microsoft.com/office/powerpoint/2010/main" val="387520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914400"/>
          </a:xfrm>
        </p:spPr>
        <p:txBody>
          <a:bodyPr/>
          <a:lstStyle/>
          <a:p>
            <a:r>
              <a:rPr lang="de-DE" dirty="0"/>
              <a:t>TOP 6.1</a:t>
            </a:r>
          </a:p>
        </p:txBody>
      </p:sp>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Inhaltsplatzhalter 6"/>
          <p:cNvSpPr txBox="1">
            <a:spLocks noGrp="1"/>
          </p:cNvSpPr>
          <p:nvPr>
            <p:ph idx="1"/>
          </p:nvPr>
        </p:nvSpPr>
        <p:spPr>
          <a:xfrm>
            <a:off x="792000" y="2057400"/>
            <a:ext cx="7560000" cy="1631216"/>
          </a:xfrm>
          <a:prstGeom prst="rect">
            <a:avLst/>
          </a:prstGeom>
          <a:solidFill>
            <a:schemeClr val="accent6">
              <a:lumMod val="20000"/>
              <a:lumOff val="80000"/>
            </a:schemeClr>
          </a:solidFill>
        </p:spPr>
        <p:txBody>
          <a:bodyPr wrap="square" rtlCol="0">
            <a:spAutoFit/>
          </a:bodyPr>
          <a:lstStyle/>
          <a:p>
            <a:pPr marL="0" indent="0">
              <a:lnSpc>
                <a:spcPct val="100000"/>
              </a:lnSpc>
              <a:buNone/>
            </a:pPr>
            <a:r>
              <a:rPr lang="de-DE" b="1" dirty="0">
                <a:latin typeface="Arial" panose="020B0604020202020204" pitchFamily="34" charset="0"/>
                <a:cs typeface="Arial" panose="020B0604020202020204" pitchFamily="34" charset="0"/>
              </a:rPr>
              <a:t>Vorschlag der Verwaltung: </a:t>
            </a:r>
          </a:p>
          <a:p>
            <a:pPr marL="0" indent="0">
              <a:lnSpc>
                <a:spcPct val="100000"/>
              </a:lnSpc>
              <a:buNone/>
            </a:pPr>
            <a:r>
              <a:rPr lang="de-DE" dirty="0"/>
              <a:t>Der Gemeinderat folgt dem Beschlussvorschlag der Verwaltung und stimmt dem Befreiungsantrag hinsichtlich der beantragten Größe der Werbeanlage sowie der geringfügigen Überschreitung der Ansichtsfläche des </a:t>
            </a:r>
            <a:r>
              <a:rPr lang="de-DE" dirty="0" err="1"/>
              <a:t>Werbepylons</a:t>
            </a:r>
            <a:r>
              <a:rPr lang="de-DE" dirty="0"/>
              <a:t> zu. </a:t>
            </a:r>
            <a:endParaRPr lang="de-DE" sz="1600" dirty="0">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63DBC008-78FA-4B63-938B-DFAD07906E7D}"/>
              </a:ext>
            </a:extLst>
          </p:cNvPr>
          <p:cNvSpPr>
            <a:spLocks noGrp="1"/>
          </p:cNvSpPr>
          <p:nvPr>
            <p:ph type="sldNum" sz="quarter" idx="4"/>
          </p:nvPr>
        </p:nvSpPr>
        <p:spPr/>
        <p:txBody>
          <a:bodyPr/>
          <a:lstStyle/>
          <a:p>
            <a:fld id="{515FC477-0A05-4F3E-8EE9-E015C9089D56}" type="slidenum">
              <a:rPr lang="de-DE" smtClean="0"/>
              <a:pPr/>
              <a:t>13</a:t>
            </a:fld>
            <a:endParaRPr lang="de-DE" dirty="0"/>
          </a:p>
        </p:txBody>
      </p:sp>
    </p:spTree>
    <p:extLst>
      <p:ext uri="{BB962C8B-B14F-4D97-AF65-F5344CB8AC3E}">
        <p14:creationId xmlns:p14="http://schemas.microsoft.com/office/powerpoint/2010/main" val="357811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074897"/>
            <a:ext cx="4572000" cy="1708160"/>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6.2</a:t>
            </a:r>
          </a:p>
          <a:p>
            <a:r>
              <a:rPr lang="de-DE" sz="2100" b="1" dirty="0">
                <a:latin typeface="Arial" panose="020B0604020202020204" pitchFamily="34" charset="0"/>
                <a:cs typeface="Arial" panose="020B0604020202020204" pitchFamily="34" charset="0"/>
              </a:rPr>
              <a:t>Antrag im vereinfachten Verfahren zum Neubau eines Wohnhauses auf dem Grundstück </a:t>
            </a:r>
            <a:r>
              <a:rPr lang="de-DE" sz="2100" b="1" dirty="0" err="1">
                <a:latin typeface="Arial" panose="020B0604020202020204" pitchFamily="34" charset="0"/>
                <a:cs typeface="Arial" panose="020B0604020202020204" pitchFamily="34" charset="0"/>
              </a:rPr>
              <a:t>Flst</a:t>
            </a:r>
            <a:r>
              <a:rPr lang="de-DE" sz="2100" b="1" dirty="0">
                <a:latin typeface="Arial" panose="020B0604020202020204" pitchFamily="34" charset="0"/>
                <a:cs typeface="Arial" panose="020B0604020202020204" pitchFamily="34" charset="0"/>
              </a:rPr>
              <a:t>.-Nr. 100, Saalbachstraße</a:t>
            </a:r>
          </a:p>
        </p:txBody>
      </p:sp>
      <p:sp>
        <p:nvSpPr>
          <p:cNvPr id="2" name="Foliennummernplatzhalter 1">
            <a:extLst>
              <a:ext uri="{FF2B5EF4-FFF2-40B4-BE49-F238E27FC236}">
                <a16:creationId xmlns:a16="http://schemas.microsoft.com/office/drawing/2014/main" id="{EBE84C52-C7B5-4731-9CC3-379AF5EDD156}"/>
              </a:ext>
            </a:extLst>
          </p:cNvPr>
          <p:cNvSpPr>
            <a:spLocks noGrp="1"/>
          </p:cNvSpPr>
          <p:nvPr>
            <p:ph type="sldNum" sz="quarter" idx="4"/>
          </p:nvPr>
        </p:nvSpPr>
        <p:spPr/>
        <p:txBody>
          <a:bodyPr/>
          <a:lstStyle/>
          <a:p>
            <a:fld id="{515FC477-0A05-4F3E-8EE9-E015C9089D56}" type="slidenum">
              <a:rPr lang="de-DE" smtClean="0"/>
              <a:pPr/>
              <a:t>14</a:t>
            </a:fld>
            <a:endParaRPr lang="de-DE" dirty="0"/>
          </a:p>
        </p:txBody>
      </p:sp>
    </p:spTree>
    <p:extLst>
      <p:ext uri="{BB962C8B-B14F-4D97-AF65-F5344CB8AC3E}">
        <p14:creationId xmlns:p14="http://schemas.microsoft.com/office/powerpoint/2010/main" val="671127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8F84FA9-E436-4306-8E7C-F4B0D71D1AB8}"/>
              </a:ext>
            </a:extLst>
          </p:cNvPr>
          <p:cNvSpPr>
            <a:spLocks noGrp="1"/>
          </p:cNvSpPr>
          <p:nvPr>
            <p:ph type="dt" sz="half" idx="2"/>
          </p:nvPr>
        </p:nvSpPr>
        <p:spPr/>
        <p:txBody>
          <a:bodyPr/>
          <a:lstStyle/>
          <a:p>
            <a:r>
              <a:rPr lang="de-DE"/>
              <a:t>20/01/26</a:t>
            </a:r>
            <a:endParaRPr lang="de-DE" dirty="0"/>
          </a:p>
        </p:txBody>
      </p:sp>
      <p:sp>
        <p:nvSpPr>
          <p:cNvPr id="5" name="Fußzeilenplatzhalter 4">
            <a:extLst>
              <a:ext uri="{FF2B5EF4-FFF2-40B4-BE49-F238E27FC236}">
                <a16:creationId xmlns:a16="http://schemas.microsoft.com/office/drawing/2014/main" id="{435FDA5D-26B9-4CA0-8045-050DFA86D519}"/>
              </a:ext>
            </a:extLst>
          </p:cNvPr>
          <p:cNvSpPr>
            <a:spLocks noGrp="1"/>
          </p:cNvSpPr>
          <p:nvPr>
            <p:ph type="ftr" sz="quarter" idx="3"/>
          </p:nvPr>
        </p:nvSpPr>
        <p:spPr/>
        <p:txBody>
          <a:bodyPr/>
          <a:lstStyle/>
          <a:p>
            <a:r>
              <a:rPr lang="de-DE"/>
              <a:t>Gemeinderatssitzung am 20.01.2026</a:t>
            </a:r>
            <a:endParaRPr lang="de-DE" dirty="0"/>
          </a:p>
        </p:txBody>
      </p:sp>
      <p:sp>
        <p:nvSpPr>
          <p:cNvPr id="6" name="Foliennummernplatzhalter 5">
            <a:extLst>
              <a:ext uri="{FF2B5EF4-FFF2-40B4-BE49-F238E27FC236}">
                <a16:creationId xmlns:a16="http://schemas.microsoft.com/office/drawing/2014/main" id="{91FCC3CA-B1CA-49EB-AE57-318B046E8DC3}"/>
              </a:ext>
            </a:extLst>
          </p:cNvPr>
          <p:cNvSpPr>
            <a:spLocks noGrp="1"/>
          </p:cNvSpPr>
          <p:nvPr>
            <p:ph type="sldNum" sz="quarter" idx="4"/>
          </p:nvPr>
        </p:nvSpPr>
        <p:spPr/>
        <p:txBody>
          <a:bodyPr/>
          <a:lstStyle/>
          <a:p>
            <a:fld id="{515FC477-0A05-4F3E-8EE9-E015C9089D56}" type="slidenum">
              <a:rPr lang="de-DE" smtClean="0"/>
              <a:pPr/>
              <a:t>15</a:t>
            </a:fld>
            <a:endParaRPr lang="de-DE" dirty="0"/>
          </a:p>
        </p:txBody>
      </p:sp>
      <p:pic>
        <p:nvPicPr>
          <p:cNvPr id="7" name="Inhaltsplatzhalter 6">
            <a:extLst>
              <a:ext uri="{FF2B5EF4-FFF2-40B4-BE49-F238E27FC236}">
                <a16:creationId xmlns:a16="http://schemas.microsoft.com/office/drawing/2014/main" id="{42D8961C-7722-4FB7-8F08-C5F1634A36D0}"/>
              </a:ext>
            </a:extLst>
          </p:cNvPr>
          <p:cNvPicPr>
            <a:picLocks noGrp="1" noChangeAspect="1"/>
          </p:cNvPicPr>
          <p:nvPr>
            <p:ph idx="1"/>
          </p:nvPr>
        </p:nvPicPr>
        <p:blipFill rotWithShape="1">
          <a:blip r:embed="rId2"/>
          <a:srcRect t="15045" b="14743"/>
          <a:stretch/>
        </p:blipFill>
        <p:spPr>
          <a:xfrm>
            <a:off x="4207329" y="1371600"/>
            <a:ext cx="4174671" cy="4495799"/>
          </a:xfrm>
          <a:prstGeom prst="rect">
            <a:avLst/>
          </a:prstGeom>
        </p:spPr>
      </p:pic>
      <p:pic>
        <p:nvPicPr>
          <p:cNvPr id="9" name="Grafik 8">
            <a:extLst>
              <a:ext uri="{FF2B5EF4-FFF2-40B4-BE49-F238E27FC236}">
                <a16:creationId xmlns:a16="http://schemas.microsoft.com/office/drawing/2014/main" id="{9B4878C0-D918-467A-BC85-77AE9336B4EF}"/>
              </a:ext>
            </a:extLst>
          </p:cNvPr>
          <p:cNvPicPr>
            <a:picLocks noChangeAspect="1"/>
          </p:cNvPicPr>
          <p:nvPr/>
        </p:nvPicPr>
        <p:blipFill rotWithShape="1">
          <a:blip r:embed="rId3"/>
          <a:srcRect l="7715" r="5498"/>
          <a:stretch/>
        </p:blipFill>
        <p:spPr>
          <a:xfrm>
            <a:off x="457200" y="1371601"/>
            <a:ext cx="3429000" cy="4495800"/>
          </a:xfrm>
          <a:prstGeom prst="rect">
            <a:avLst/>
          </a:prstGeom>
        </p:spPr>
      </p:pic>
      <p:sp>
        <p:nvSpPr>
          <p:cNvPr id="8" name="Titel 1">
            <a:extLst>
              <a:ext uri="{FF2B5EF4-FFF2-40B4-BE49-F238E27FC236}">
                <a16:creationId xmlns:a16="http://schemas.microsoft.com/office/drawing/2014/main" id="{851FACF7-2939-4F0A-A37A-69FAFBF7679E}"/>
              </a:ext>
            </a:extLst>
          </p:cNvPr>
          <p:cNvSpPr>
            <a:spLocks noGrp="1"/>
          </p:cNvSpPr>
          <p:nvPr>
            <p:ph type="title"/>
          </p:nvPr>
        </p:nvSpPr>
        <p:spPr>
          <a:xfrm>
            <a:off x="457200" y="304800"/>
            <a:ext cx="8229600" cy="914400"/>
          </a:xfrm>
        </p:spPr>
        <p:txBody>
          <a:bodyPr/>
          <a:lstStyle/>
          <a:p>
            <a:r>
              <a:rPr lang="de-DE" dirty="0"/>
              <a:t>TOP 6.2</a:t>
            </a:r>
          </a:p>
        </p:txBody>
      </p:sp>
    </p:spTree>
    <p:extLst>
      <p:ext uri="{BB962C8B-B14F-4D97-AF65-F5344CB8AC3E}">
        <p14:creationId xmlns:p14="http://schemas.microsoft.com/office/powerpoint/2010/main" val="288418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914400"/>
          </a:xfrm>
        </p:spPr>
        <p:txBody>
          <a:bodyPr/>
          <a:lstStyle/>
          <a:p>
            <a:r>
              <a:rPr lang="de-DE" dirty="0"/>
              <a:t>TOP 6.2</a:t>
            </a:r>
          </a:p>
        </p:txBody>
      </p:sp>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Inhaltsplatzhalter 6"/>
          <p:cNvSpPr txBox="1">
            <a:spLocks noGrp="1"/>
          </p:cNvSpPr>
          <p:nvPr>
            <p:ph idx="1"/>
          </p:nvPr>
        </p:nvSpPr>
        <p:spPr>
          <a:xfrm>
            <a:off x="792000" y="2057400"/>
            <a:ext cx="7560000" cy="1092607"/>
          </a:xfrm>
          <a:prstGeom prst="rect">
            <a:avLst/>
          </a:prstGeom>
          <a:solidFill>
            <a:schemeClr val="accent6">
              <a:lumMod val="20000"/>
              <a:lumOff val="80000"/>
            </a:schemeClr>
          </a:solidFill>
        </p:spPr>
        <p:txBody>
          <a:bodyPr wrap="square" rtlCol="0">
            <a:spAutoFit/>
          </a:bodyPr>
          <a:lstStyle/>
          <a:p>
            <a:pPr marL="0" indent="0">
              <a:lnSpc>
                <a:spcPct val="100000"/>
              </a:lnSpc>
              <a:buNone/>
            </a:pPr>
            <a:r>
              <a:rPr lang="de-DE" b="1" dirty="0">
                <a:latin typeface="Arial" panose="020B0604020202020204" pitchFamily="34" charset="0"/>
                <a:cs typeface="Arial" panose="020B0604020202020204" pitchFamily="34" charset="0"/>
              </a:rPr>
              <a:t>Vorschlag der Verwaltung:</a:t>
            </a:r>
          </a:p>
          <a:p>
            <a:pPr marL="0" indent="0">
              <a:lnSpc>
                <a:spcPct val="100000"/>
              </a:lnSpc>
              <a:spcBef>
                <a:spcPts val="600"/>
              </a:spcBef>
              <a:buNone/>
            </a:pPr>
            <a:r>
              <a:rPr lang="de-DE" dirty="0"/>
              <a:t>Der Gemeinderat folgt dem Beschlussvorschlag der Verwaltung dem Bauantrag zuzustimmen. </a:t>
            </a:r>
            <a:endParaRPr lang="de-DE" sz="1600" dirty="0">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63DBC008-78FA-4B63-938B-DFAD07906E7D}"/>
              </a:ext>
            </a:extLst>
          </p:cNvPr>
          <p:cNvSpPr>
            <a:spLocks noGrp="1"/>
          </p:cNvSpPr>
          <p:nvPr>
            <p:ph type="sldNum" sz="quarter" idx="4"/>
          </p:nvPr>
        </p:nvSpPr>
        <p:spPr/>
        <p:txBody>
          <a:bodyPr/>
          <a:lstStyle/>
          <a:p>
            <a:fld id="{515FC477-0A05-4F3E-8EE9-E015C9089D56}" type="slidenum">
              <a:rPr lang="de-DE" smtClean="0"/>
              <a:pPr/>
              <a:t>16</a:t>
            </a:fld>
            <a:endParaRPr lang="de-DE" dirty="0"/>
          </a:p>
        </p:txBody>
      </p:sp>
    </p:spTree>
    <p:extLst>
      <p:ext uri="{BB962C8B-B14F-4D97-AF65-F5344CB8AC3E}">
        <p14:creationId xmlns:p14="http://schemas.microsoft.com/office/powerpoint/2010/main" val="320586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057400"/>
            <a:ext cx="7391400" cy="738664"/>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7.</a:t>
            </a:r>
          </a:p>
          <a:p>
            <a:r>
              <a:rPr lang="de-DE" sz="2100" b="1" dirty="0">
                <a:latin typeface="Arial" panose="020B0604020202020204" pitchFamily="34" charset="0"/>
                <a:cs typeface="Arial" panose="020B0604020202020204" pitchFamily="34" charset="0"/>
              </a:rPr>
              <a:t>Informationen und Fragen zu Gemeindeangelegenheiten</a:t>
            </a:r>
          </a:p>
        </p:txBody>
      </p:sp>
      <p:sp>
        <p:nvSpPr>
          <p:cNvPr id="2" name="Foliennummernplatzhalter 1">
            <a:extLst>
              <a:ext uri="{FF2B5EF4-FFF2-40B4-BE49-F238E27FC236}">
                <a16:creationId xmlns:a16="http://schemas.microsoft.com/office/drawing/2014/main" id="{EBE84C52-C7B5-4731-9CC3-379AF5EDD156}"/>
              </a:ext>
            </a:extLst>
          </p:cNvPr>
          <p:cNvSpPr>
            <a:spLocks noGrp="1"/>
          </p:cNvSpPr>
          <p:nvPr>
            <p:ph type="sldNum" sz="quarter" idx="4"/>
          </p:nvPr>
        </p:nvSpPr>
        <p:spPr/>
        <p:txBody>
          <a:bodyPr/>
          <a:lstStyle/>
          <a:p>
            <a:fld id="{515FC477-0A05-4F3E-8EE9-E015C9089D56}" type="slidenum">
              <a:rPr lang="de-DE" smtClean="0"/>
              <a:pPr/>
              <a:t>17</a:t>
            </a:fld>
            <a:endParaRPr lang="de-DE" dirty="0"/>
          </a:p>
        </p:txBody>
      </p:sp>
    </p:spTree>
    <p:extLst>
      <p:ext uri="{BB962C8B-B14F-4D97-AF65-F5344CB8AC3E}">
        <p14:creationId xmlns:p14="http://schemas.microsoft.com/office/powerpoint/2010/main" val="554767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057400"/>
            <a:ext cx="2743200" cy="738664"/>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8.</a:t>
            </a:r>
          </a:p>
          <a:p>
            <a:pPr fontAlgn="t"/>
            <a:r>
              <a:rPr lang="de-DE" sz="2100" b="1" dirty="0">
                <a:latin typeface="Arial" panose="020B0604020202020204" pitchFamily="34" charset="0"/>
                <a:cs typeface="Arial" panose="020B0604020202020204" pitchFamily="34" charset="0"/>
              </a:rPr>
              <a:t>Bürgerfragestunde</a:t>
            </a:r>
            <a:r>
              <a:rPr lang="de-DE" sz="2100" dirty="0">
                <a:latin typeface="Arial" panose="020B0604020202020204" pitchFamily="34" charset="0"/>
                <a:cs typeface="Arial" panose="020B0604020202020204" pitchFamily="34" charset="0"/>
              </a:rPr>
              <a:t> </a:t>
            </a:r>
          </a:p>
        </p:txBody>
      </p:sp>
      <p:sp>
        <p:nvSpPr>
          <p:cNvPr id="2" name="Foliennummernplatzhalter 1">
            <a:extLst>
              <a:ext uri="{FF2B5EF4-FFF2-40B4-BE49-F238E27FC236}">
                <a16:creationId xmlns:a16="http://schemas.microsoft.com/office/drawing/2014/main" id="{4271ADCF-B28E-451B-8372-4ECE103D47B7}"/>
              </a:ext>
            </a:extLst>
          </p:cNvPr>
          <p:cNvSpPr>
            <a:spLocks noGrp="1"/>
          </p:cNvSpPr>
          <p:nvPr>
            <p:ph type="sldNum" sz="quarter" idx="4"/>
          </p:nvPr>
        </p:nvSpPr>
        <p:spPr/>
        <p:txBody>
          <a:bodyPr/>
          <a:lstStyle/>
          <a:p>
            <a:fld id="{515FC477-0A05-4F3E-8EE9-E015C9089D56}" type="slidenum">
              <a:rPr lang="de-DE" smtClean="0"/>
              <a:pPr/>
              <a:t>18</a:t>
            </a:fld>
            <a:endParaRPr lang="de-DE" dirty="0"/>
          </a:p>
        </p:txBody>
      </p:sp>
    </p:spTree>
    <p:extLst>
      <p:ext uri="{BB962C8B-B14F-4D97-AF65-F5344CB8AC3E}">
        <p14:creationId xmlns:p14="http://schemas.microsoft.com/office/powerpoint/2010/main" val="1282341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graphicFrame>
        <p:nvGraphicFramePr>
          <p:cNvPr id="57" name="Tabelle 56"/>
          <p:cNvGraphicFramePr>
            <a:graphicFrameLocks noGrp="1"/>
          </p:cNvGraphicFramePr>
          <p:nvPr>
            <p:extLst>
              <p:ext uri="{D42A27DB-BD31-4B8C-83A1-F6EECF244321}">
                <p14:modId xmlns:p14="http://schemas.microsoft.com/office/powerpoint/2010/main" val="2184370065"/>
              </p:ext>
            </p:extLst>
          </p:nvPr>
        </p:nvGraphicFramePr>
        <p:xfrm>
          <a:off x="647700" y="1600200"/>
          <a:ext cx="7924800" cy="3708321"/>
        </p:xfrm>
        <a:graphic>
          <a:graphicData uri="http://schemas.openxmlformats.org/drawingml/2006/table">
            <a:tbl>
              <a:tblPr>
                <a:tableStyleId>{3C2FFA5D-87B4-456A-9821-1D502468CF0F}</a:tableStyleId>
              </a:tblPr>
              <a:tblGrid>
                <a:gridCol w="409903">
                  <a:extLst>
                    <a:ext uri="{9D8B030D-6E8A-4147-A177-3AD203B41FA5}">
                      <a16:colId xmlns:a16="http://schemas.microsoft.com/office/drawing/2014/main" val="3472413987"/>
                    </a:ext>
                  </a:extLst>
                </a:gridCol>
                <a:gridCol w="7514897">
                  <a:extLst>
                    <a:ext uri="{9D8B030D-6E8A-4147-A177-3AD203B41FA5}">
                      <a16:colId xmlns:a16="http://schemas.microsoft.com/office/drawing/2014/main" val="1362528800"/>
                    </a:ext>
                  </a:extLst>
                </a:gridCol>
              </a:tblGrid>
              <a:tr h="279063">
                <a:tc gridSpan="2">
                  <a:txBody>
                    <a:bodyPr/>
                    <a:lstStyle/>
                    <a:p>
                      <a:pPr algn="l" fontAlgn="t"/>
                      <a:r>
                        <a:rPr lang="de-DE" sz="1200" b="1" dirty="0">
                          <a:effectLst/>
                          <a:latin typeface="Arial" panose="020B0604020202020204" pitchFamily="34" charset="0"/>
                          <a:cs typeface="Arial" panose="020B0604020202020204" pitchFamily="34" charset="0"/>
                        </a:rPr>
                        <a:t>Öffentlicher Teil</a:t>
                      </a:r>
                    </a:p>
                  </a:txBody>
                  <a:tcPr marL="5377" marR="5377" marT="2688" marB="2688" anchor="ctr"/>
                </a:tc>
                <a:tc hMerge="1">
                  <a:txBody>
                    <a:bodyPr/>
                    <a:lstStyle/>
                    <a:p>
                      <a:pPr algn="l" fontAlgn="t"/>
                      <a:endParaRPr lang="de-DE" sz="1200" dirty="0">
                        <a:effectLst/>
                      </a:endParaRPr>
                    </a:p>
                  </a:txBody>
                  <a:tcPr marL="7169" marR="7169" marT="3584" marB="3584">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CFCFC"/>
                    </a:solidFill>
                  </a:tcPr>
                </a:tc>
                <a:extLst>
                  <a:ext uri="{0D108BD9-81ED-4DB2-BD59-A6C34878D82A}">
                    <a16:rowId xmlns:a16="http://schemas.microsoft.com/office/drawing/2014/main" val="2875529726"/>
                  </a:ext>
                </a:extLst>
              </a:tr>
              <a:tr h="260459">
                <a:tc>
                  <a:txBody>
                    <a:bodyPr/>
                    <a:lstStyle/>
                    <a:p>
                      <a:pPr algn="ctr" fontAlgn="t"/>
                      <a:r>
                        <a:rPr lang="de-DE" sz="1200" b="0" dirty="0">
                          <a:effectLst/>
                          <a:latin typeface="Arial" panose="020B0604020202020204" pitchFamily="34" charset="0"/>
                          <a:cs typeface="Arial" panose="020B0604020202020204" pitchFamily="34" charset="0"/>
                        </a:rPr>
                        <a:t>1.</a:t>
                      </a:r>
                    </a:p>
                  </a:txBody>
                  <a:tcPr marL="5377" marR="5377" marT="2688" marB="2688"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e-DE" sz="1100" dirty="0">
                          <a:effectLst/>
                          <a:latin typeface="Arial" panose="020B0604020202020204" pitchFamily="34" charset="0"/>
                          <a:cs typeface="Arial" panose="020B0604020202020204" pitchFamily="34" charset="0"/>
                        </a:rPr>
                        <a:t>Genehmigung der Niederschrift aus der öffentlichen Sitzung vom 16.12.2025</a:t>
                      </a:r>
                    </a:p>
                  </a:txBody>
                  <a:tcPr marL="5377" marR="5377" marT="2688" marB="2688" anchor="ctr"/>
                </a:tc>
                <a:extLst>
                  <a:ext uri="{0D108BD9-81ED-4DB2-BD59-A6C34878D82A}">
                    <a16:rowId xmlns:a16="http://schemas.microsoft.com/office/drawing/2014/main" val="2308393656"/>
                  </a:ext>
                </a:extLst>
              </a:tr>
              <a:tr h="298678">
                <a:tc>
                  <a:txBody>
                    <a:bodyPr/>
                    <a:lstStyle/>
                    <a:p>
                      <a:pPr algn="ctr" fontAlgn="t"/>
                      <a:r>
                        <a:rPr lang="de-DE" sz="1200" b="0" dirty="0">
                          <a:effectLst/>
                          <a:latin typeface="Arial" panose="020B0604020202020204" pitchFamily="34" charset="0"/>
                          <a:cs typeface="Arial" panose="020B0604020202020204" pitchFamily="34" charset="0"/>
                        </a:rPr>
                        <a:t>2.</a:t>
                      </a:r>
                    </a:p>
                  </a:txBody>
                  <a:tcPr marL="5377" marR="5377" marT="2688" marB="2688"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de-DE" sz="1100" dirty="0">
                          <a:effectLst/>
                          <a:latin typeface="Arial" panose="020B0604020202020204" pitchFamily="34" charset="0"/>
                          <a:cs typeface="Arial" panose="020B0604020202020204" pitchFamily="34" charset="0"/>
                        </a:rPr>
                        <a:t>Bekanntgabe von Beschlüssen aus der nichtöffentlichen Sitzung am 16.12.2025</a:t>
                      </a:r>
                    </a:p>
                  </a:txBody>
                  <a:tcPr marL="5377" marR="5377" marT="2688" marB="2688" anchor="ctr"/>
                </a:tc>
                <a:extLst>
                  <a:ext uri="{0D108BD9-81ED-4DB2-BD59-A6C34878D82A}">
                    <a16:rowId xmlns:a16="http://schemas.microsoft.com/office/drawing/2014/main" val="2321151232"/>
                  </a:ext>
                </a:extLst>
              </a:tr>
              <a:tr h="260459">
                <a:tc>
                  <a:txBody>
                    <a:bodyPr/>
                    <a:lstStyle/>
                    <a:p>
                      <a:pPr algn="ctr" fontAlgn="t"/>
                      <a:r>
                        <a:rPr lang="de-DE" sz="1200" b="0" dirty="0">
                          <a:effectLst/>
                          <a:latin typeface="Arial" panose="020B0604020202020204" pitchFamily="34" charset="0"/>
                          <a:cs typeface="Arial" panose="020B0604020202020204" pitchFamily="34" charset="0"/>
                        </a:rPr>
                        <a:t>3.</a:t>
                      </a:r>
                    </a:p>
                  </a:txBody>
                  <a:tcPr marL="5377" marR="5377" marT="2688" marB="2688"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kumimoji="0" lang="de-DE" sz="1100" kern="1200" dirty="0">
                          <a:solidFill>
                            <a:schemeClr val="dk1"/>
                          </a:solidFill>
                          <a:effectLst/>
                          <a:latin typeface="Arial" panose="020B0604020202020204" pitchFamily="34" charset="0"/>
                          <a:ea typeface="+mn-ea"/>
                          <a:cs typeface="Arial" panose="020B0604020202020204" pitchFamily="34" charset="0"/>
                        </a:rPr>
                        <a:t>Bebauungsplanverfahren „Im großen Allmend, 1. Änderung“ im vereinfachten Verfahren gemäß § 13 BauGB mit Örtlichen Bauvorschriften nach § 74 LBO – geänderter Entwurf</a:t>
                      </a:r>
                      <a:br>
                        <a:rPr kumimoji="0" lang="de-DE" sz="1100" kern="1200" dirty="0">
                          <a:solidFill>
                            <a:schemeClr val="dk1"/>
                          </a:solidFill>
                          <a:effectLst/>
                          <a:latin typeface="Arial" panose="020B0604020202020204" pitchFamily="34" charset="0"/>
                          <a:ea typeface="+mn-ea"/>
                          <a:cs typeface="Arial" panose="020B0604020202020204" pitchFamily="34" charset="0"/>
                        </a:rPr>
                      </a:br>
                      <a:r>
                        <a:rPr kumimoji="0" lang="de-DE" sz="1100" kern="1200" dirty="0">
                          <a:solidFill>
                            <a:schemeClr val="dk1"/>
                          </a:solidFill>
                          <a:effectLst/>
                          <a:latin typeface="Arial" panose="020B0604020202020204" pitchFamily="34" charset="0"/>
                          <a:ea typeface="+mn-ea"/>
                          <a:cs typeface="Arial" panose="020B0604020202020204" pitchFamily="34" charset="0"/>
                        </a:rPr>
                        <a:t>a) Beschluss über die im Rahmen der Öffentlichkeitsbeteiligung und der Beteiligung der Träger öffentlicher Belange eingegangenen Stellungnahmen</a:t>
                      </a:r>
                      <a:br>
                        <a:rPr kumimoji="0" lang="de-DE" sz="1100" kern="1200" dirty="0">
                          <a:solidFill>
                            <a:schemeClr val="dk1"/>
                          </a:solidFill>
                          <a:effectLst/>
                          <a:latin typeface="Arial" panose="020B0604020202020204" pitchFamily="34" charset="0"/>
                          <a:ea typeface="+mn-ea"/>
                          <a:cs typeface="Arial" panose="020B0604020202020204" pitchFamily="34" charset="0"/>
                        </a:rPr>
                      </a:br>
                      <a:r>
                        <a:rPr kumimoji="0" lang="de-DE" sz="1100" kern="1200" dirty="0">
                          <a:solidFill>
                            <a:schemeClr val="dk1"/>
                          </a:solidFill>
                          <a:effectLst/>
                          <a:latin typeface="Arial" panose="020B0604020202020204" pitchFamily="34" charset="0"/>
                          <a:ea typeface="+mn-ea"/>
                          <a:cs typeface="Arial" panose="020B0604020202020204" pitchFamily="34" charset="0"/>
                        </a:rPr>
                        <a:t>b) Satzungsbeschluss</a:t>
                      </a:r>
                    </a:p>
                  </a:txBody>
                  <a:tcPr marL="5377" marR="5377" marT="2688" marB="2688" anchor="ctr"/>
                </a:tc>
                <a:extLst>
                  <a:ext uri="{0D108BD9-81ED-4DB2-BD59-A6C34878D82A}">
                    <a16:rowId xmlns:a16="http://schemas.microsoft.com/office/drawing/2014/main" val="2744723537"/>
                  </a:ext>
                </a:extLst>
              </a:tr>
              <a:tr h="260459">
                <a:tc>
                  <a:txBody>
                    <a:bodyPr/>
                    <a:lstStyle/>
                    <a:p>
                      <a:pPr algn="ctr" fontAlgn="t"/>
                      <a:r>
                        <a:rPr lang="de-DE" sz="1200" b="0" dirty="0">
                          <a:effectLst/>
                          <a:latin typeface="Arial" panose="020B0604020202020204" pitchFamily="34" charset="0"/>
                          <a:cs typeface="Arial" panose="020B0604020202020204" pitchFamily="34" charset="0"/>
                        </a:rPr>
                        <a:t>4.</a:t>
                      </a:r>
                    </a:p>
                  </a:txBody>
                  <a:tcPr marL="5377" marR="5377" marT="2688" marB="2688" anchor="ctr"/>
                </a:tc>
                <a:tc>
                  <a:txBody>
                    <a:bodyPr/>
                    <a:lstStyle/>
                    <a:p>
                      <a:pPr marL="0" indent="0" algn="l" fontAlgn="t">
                        <a:buFontTx/>
                        <a:buNone/>
                      </a:pPr>
                      <a:r>
                        <a:rPr kumimoji="0" lang="de-DE" sz="1100" kern="1200" dirty="0">
                          <a:solidFill>
                            <a:schemeClr val="dk1"/>
                          </a:solidFill>
                          <a:effectLst/>
                          <a:latin typeface="Arial" panose="020B0604020202020204" pitchFamily="34" charset="0"/>
                          <a:ea typeface="+mn-ea"/>
                          <a:cs typeface="Arial" panose="020B0604020202020204" pitchFamily="34" charset="0"/>
                        </a:rPr>
                        <a:t>Teilneubau + Sanierung Schönbornschule: Beauftragung Tragwerksplaner</a:t>
                      </a:r>
                    </a:p>
                  </a:txBody>
                  <a:tcPr marL="5377" marR="5377" marT="2688" marB="2688" anchor="ctr"/>
                </a:tc>
                <a:extLst>
                  <a:ext uri="{0D108BD9-81ED-4DB2-BD59-A6C34878D82A}">
                    <a16:rowId xmlns:a16="http://schemas.microsoft.com/office/drawing/2014/main" val="229304511"/>
                  </a:ext>
                </a:extLst>
              </a:tr>
              <a:tr h="260459">
                <a:tc>
                  <a:txBody>
                    <a:bodyPr/>
                    <a:lstStyle/>
                    <a:p>
                      <a:pPr algn="ctr" fontAlgn="t"/>
                      <a:r>
                        <a:rPr lang="de-DE" sz="1200" b="0" dirty="0">
                          <a:effectLst/>
                          <a:latin typeface="Arial" panose="020B0604020202020204" pitchFamily="34" charset="0"/>
                          <a:cs typeface="Arial" panose="020B0604020202020204" pitchFamily="34" charset="0"/>
                        </a:rPr>
                        <a:t>5.</a:t>
                      </a:r>
                    </a:p>
                  </a:txBody>
                  <a:tcPr marL="5377" marR="5377" marT="2688" marB="2688" anchor="ctr"/>
                </a:tc>
                <a:tc>
                  <a:txBody>
                    <a:bodyPr/>
                    <a:lstStyle/>
                    <a:p>
                      <a:pPr marL="0" indent="0" algn="l" fontAlgn="t">
                        <a:buFontTx/>
                        <a:buNone/>
                      </a:pPr>
                      <a:r>
                        <a:rPr kumimoji="0" lang="de-DE" sz="1100" kern="1200" dirty="0">
                          <a:solidFill>
                            <a:schemeClr val="dk1"/>
                          </a:solidFill>
                          <a:effectLst/>
                          <a:latin typeface="Arial" panose="020B0604020202020204" pitchFamily="34" charset="0"/>
                          <a:ea typeface="+mn-ea"/>
                          <a:cs typeface="Arial" panose="020B0604020202020204" pitchFamily="34" charset="0"/>
                        </a:rPr>
                        <a:t>Straßenbeleuchtung - Weihnachtssterne</a:t>
                      </a:r>
                    </a:p>
                  </a:txBody>
                  <a:tcPr marL="5377" marR="5377" marT="2688" marB="2688" anchor="ctr"/>
                </a:tc>
                <a:extLst>
                  <a:ext uri="{0D108BD9-81ED-4DB2-BD59-A6C34878D82A}">
                    <a16:rowId xmlns:a16="http://schemas.microsoft.com/office/drawing/2014/main" val="87288028"/>
                  </a:ext>
                </a:extLst>
              </a:tr>
              <a:tr h="383594">
                <a:tc>
                  <a:txBody>
                    <a:bodyPr/>
                    <a:lstStyle/>
                    <a:p>
                      <a:pPr algn="ctr" fontAlgn="t"/>
                      <a:r>
                        <a:rPr lang="de-DE" sz="1200" b="0" dirty="0">
                          <a:effectLst/>
                          <a:latin typeface="Arial" panose="020B0604020202020204" pitchFamily="34" charset="0"/>
                          <a:cs typeface="Arial" panose="020B0604020202020204" pitchFamily="34" charset="0"/>
                        </a:rPr>
                        <a:t>6.</a:t>
                      </a:r>
                    </a:p>
                  </a:txBody>
                  <a:tcPr marL="5377" marR="5377" marT="2688" marB="2688" anchor="ctr"/>
                </a:tc>
                <a:tc>
                  <a:txBody>
                    <a:bodyPr/>
                    <a:lstStyle/>
                    <a:p>
                      <a:pPr marL="0" indent="0" algn="l" fontAlgn="t">
                        <a:buFontTx/>
                        <a:buNone/>
                      </a:pPr>
                      <a:r>
                        <a:rPr kumimoji="0" lang="de-DE" sz="1100" kern="1200" dirty="0">
                          <a:solidFill>
                            <a:schemeClr val="dk1"/>
                          </a:solidFill>
                          <a:effectLst/>
                          <a:latin typeface="Arial" panose="020B0604020202020204" pitchFamily="34" charset="0"/>
                          <a:ea typeface="+mn-ea"/>
                          <a:cs typeface="Arial" panose="020B0604020202020204" pitchFamily="34" charset="0"/>
                        </a:rPr>
                        <a:t>Stellungnahme zu Bausachen</a:t>
                      </a:r>
                    </a:p>
                  </a:txBody>
                  <a:tcPr marL="5377" marR="5377" marT="2688" marB="2688" anchor="ctr"/>
                </a:tc>
                <a:extLst>
                  <a:ext uri="{0D108BD9-81ED-4DB2-BD59-A6C34878D82A}">
                    <a16:rowId xmlns:a16="http://schemas.microsoft.com/office/drawing/2014/main" val="1507473221"/>
                  </a:ext>
                </a:extLst>
              </a:tr>
              <a:tr h="260459">
                <a:tc>
                  <a:txBody>
                    <a:bodyPr/>
                    <a:lstStyle/>
                    <a:p>
                      <a:pPr algn="ctr" fontAlgn="t"/>
                      <a:r>
                        <a:rPr lang="de-DE" sz="1200" b="0" dirty="0">
                          <a:effectLst/>
                          <a:latin typeface="Arial" panose="020B0604020202020204" pitchFamily="34" charset="0"/>
                          <a:cs typeface="Arial" panose="020B0604020202020204" pitchFamily="34" charset="0"/>
                        </a:rPr>
                        <a:t>6.1</a:t>
                      </a:r>
                    </a:p>
                  </a:txBody>
                  <a:tcPr marL="5377" marR="5377" marT="2688" marB="2688" anchor="ctr"/>
                </a:tc>
                <a:tc>
                  <a:txBody>
                    <a:bodyPr/>
                    <a:lstStyle/>
                    <a:p>
                      <a:pPr marL="0" indent="0" algn="l" fontAlgn="t">
                        <a:buFontTx/>
                        <a:buNone/>
                      </a:pPr>
                      <a:r>
                        <a:rPr kumimoji="0" lang="de-DE" sz="1100" kern="1200" dirty="0">
                          <a:solidFill>
                            <a:schemeClr val="dk1"/>
                          </a:solidFill>
                          <a:effectLst/>
                          <a:latin typeface="Arial" panose="020B0604020202020204" pitchFamily="34" charset="0"/>
                          <a:ea typeface="+mn-ea"/>
                          <a:cs typeface="Arial" panose="020B0604020202020204" pitchFamily="34" charset="0"/>
                        </a:rPr>
                        <a:t>Antrag auf Befreiung hinsichtlich Überschreitung der maximalen Ansichtsflächen von Werbeanlagen auf dem Grundstück </a:t>
                      </a:r>
                      <a:r>
                        <a:rPr kumimoji="0" lang="de-DE" sz="1100" kern="1200" dirty="0" err="1">
                          <a:solidFill>
                            <a:schemeClr val="dk1"/>
                          </a:solidFill>
                          <a:effectLst/>
                          <a:latin typeface="Arial" panose="020B0604020202020204" pitchFamily="34" charset="0"/>
                          <a:ea typeface="+mn-ea"/>
                          <a:cs typeface="Arial" panose="020B0604020202020204" pitchFamily="34" charset="0"/>
                        </a:rPr>
                        <a:t>Flst</a:t>
                      </a:r>
                      <a:r>
                        <a:rPr kumimoji="0" lang="de-DE" sz="1100" kern="1200" dirty="0">
                          <a:solidFill>
                            <a:schemeClr val="dk1"/>
                          </a:solidFill>
                          <a:effectLst/>
                          <a:latin typeface="Arial" panose="020B0604020202020204" pitchFamily="34" charset="0"/>
                          <a:ea typeface="+mn-ea"/>
                          <a:cs typeface="Arial" panose="020B0604020202020204" pitchFamily="34" charset="0"/>
                        </a:rPr>
                        <a:t>.-Nrn. 1357 und 2307/1, Bruchsaler Straße</a:t>
                      </a:r>
                    </a:p>
                  </a:txBody>
                  <a:tcPr marL="5377" marR="5377" marT="2688" marB="2688" anchor="ctr"/>
                </a:tc>
                <a:extLst>
                  <a:ext uri="{0D108BD9-81ED-4DB2-BD59-A6C34878D82A}">
                    <a16:rowId xmlns:a16="http://schemas.microsoft.com/office/drawing/2014/main" val="3335057205"/>
                  </a:ext>
                </a:extLst>
              </a:tr>
              <a:tr h="260459">
                <a:tc>
                  <a:txBody>
                    <a:bodyPr/>
                    <a:lstStyle/>
                    <a:p>
                      <a:pPr algn="ctr" fontAlgn="t"/>
                      <a:r>
                        <a:rPr lang="de-DE" sz="1200" b="0" dirty="0">
                          <a:effectLst/>
                          <a:latin typeface="Arial" panose="020B0604020202020204" pitchFamily="34" charset="0"/>
                          <a:cs typeface="Arial" panose="020B0604020202020204" pitchFamily="34" charset="0"/>
                        </a:rPr>
                        <a:t>6.2</a:t>
                      </a:r>
                    </a:p>
                  </a:txBody>
                  <a:tcPr marL="5377" marR="5377" marT="2688" marB="2688" anchor="ctr"/>
                </a:tc>
                <a:tc>
                  <a:txBody>
                    <a:bodyPr/>
                    <a:lstStyle/>
                    <a:p>
                      <a:pPr marL="0" indent="0" algn="l" fontAlgn="t">
                        <a:buFontTx/>
                        <a:buNone/>
                      </a:pPr>
                      <a:r>
                        <a:rPr kumimoji="0" lang="de-DE" sz="1100" kern="1200" dirty="0">
                          <a:solidFill>
                            <a:schemeClr val="dk1"/>
                          </a:solidFill>
                          <a:effectLst/>
                          <a:latin typeface="Arial" panose="020B0604020202020204" pitchFamily="34" charset="0"/>
                          <a:ea typeface="+mn-ea"/>
                          <a:cs typeface="Arial" panose="020B0604020202020204" pitchFamily="34" charset="0"/>
                        </a:rPr>
                        <a:t>Antrag im vereinfachten Verfahren zum Neubau eines Wohnhauses auf dem Grundstück </a:t>
                      </a:r>
                      <a:r>
                        <a:rPr kumimoji="0" lang="de-DE" sz="1100" kern="1200" dirty="0" err="1">
                          <a:solidFill>
                            <a:schemeClr val="dk1"/>
                          </a:solidFill>
                          <a:effectLst/>
                          <a:latin typeface="Arial" panose="020B0604020202020204" pitchFamily="34" charset="0"/>
                          <a:ea typeface="+mn-ea"/>
                          <a:cs typeface="Arial" panose="020B0604020202020204" pitchFamily="34" charset="0"/>
                        </a:rPr>
                        <a:t>Flst</a:t>
                      </a:r>
                      <a:r>
                        <a:rPr kumimoji="0" lang="de-DE" sz="1100" kern="1200" dirty="0">
                          <a:solidFill>
                            <a:schemeClr val="dk1"/>
                          </a:solidFill>
                          <a:effectLst/>
                          <a:latin typeface="Arial" panose="020B0604020202020204" pitchFamily="34" charset="0"/>
                          <a:ea typeface="+mn-ea"/>
                          <a:cs typeface="Arial" panose="020B0604020202020204" pitchFamily="34" charset="0"/>
                        </a:rPr>
                        <a:t>.-Nr. 100, Saalbachstraße</a:t>
                      </a:r>
                    </a:p>
                  </a:txBody>
                  <a:tcPr marL="5377" marR="5377" marT="2688" marB="2688" anchor="ctr"/>
                </a:tc>
                <a:extLst>
                  <a:ext uri="{0D108BD9-81ED-4DB2-BD59-A6C34878D82A}">
                    <a16:rowId xmlns:a16="http://schemas.microsoft.com/office/drawing/2014/main" val="199987120"/>
                  </a:ext>
                </a:extLst>
              </a:tr>
              <a:tr h="260459">
                <a:tc>
                  <a:txBody>
                    <a:bodyPr/>
                    <a:lstStyle/>
                    <a:p>
                      <a:pPr algn="ctr" fontAlgn="t"/>
                      <a:r>
                        <a:rPr lang="de-DE" sz="1200" b="0" dirty="0">
                          <a:effectLst/>
                          <a:latin typeface="Arial" panose="020B0604020202020204" pitchFamily="34" charset="0"/>
                          <a:cs typeface="Arial" panose="020B0604020202020204" pitchFamily="34" charset="0"/>
                        </a:rPr>
                        <a:t>7.</a:t>
                      </a:r>
                    </a:p>
                  </a:txBody>
                  <a:tcPr marL="5377" marR="5377" marT="2688" marB="2688" anchor="ctr"/>
                </a:tc>
                <a:tc>
                  <a:txBody>
                    <a:bodyPr/>
                    <a:lstStyle/>
                    <a:p>
                      <a:pPr marL="0" indent="0" algn="l" fontAlgn="t">
                        <a:buFontTx/>
                        <a:buNone/>
                      </a:pPr>
                      <a:r>
                        <a:rPr kumimoji="0" lang="de-DE" sz="1100" kern="1200" dirty="0">
                          <a:solidFill>
                            <a:schemeClr val="dk1"/>
                          </a:solidFill>
                          <a:effectLst/>
                          <a:latin typeface="Arial" panose="020B0604020202020204" pitchFamily="34" charset="0"/>
                          <a:ea typeface="+mn-ea"/>
                          <a:cs typeface="Arial" panose="020B0604020202020204" pitchFamily="34" charset="0"/>
                        </a:rPr>
                        <a:t>Informationen und Fragen zu Gemeindeangelegenheiten</a:t>
                      </a:r>
                    </a:p>
                  </a:txBody>
                  <a:tcPr marL="5377" marR="5377" marT="2688" marB="2688" anchor="ctr"/>
                </a:tc>
                <a:extLst>
                  <a:ext uri="{0D108BD9-81ED-4DB2-BD59-A6C34878D82A}">
                    <a16:rowId xmlns:a16="http://schemas.microsoft.com/office/drawing/2014/main" val="582972759"/>
                  </a:ext>
                </a:extLst>
              </a:tr>
              <a:tr h="260459">
                <a:tc>
                  <a:txBody>
                    <a:bodyPr/>
                    <a:lstStyle/>
                    <a:p>
                      <a:pPr algn="ctr" fontAlgn="t"/>
                      <a:r>
                        <a:rPr lang="de-DE" sz="1200" b="0" dirty="0">
                          <a:effectLst/>
                          <a:latin typeface="Arial" panose="020B0604020202020204" pitchFamily="34" charset="0"/>
                          <a:cs typeface="Arial" panose="020B0604020202020204" pitchFamily="34" charset="0"/>
                        </a:rPr>
                        <a:t>8.</a:t>
                      </a:r>
                    </a:p>
                  </a:txBody>
                  <a:tcPr marL="5377" marR="5377" marT="2688" marB="2688" anchor="ctr"/>
                </a:tc>
                <a:tc>
                  <a:txBody>
                    <a:bodyPr/>
                    <a:lstStyle/>
                    <a:p>
                      <a:pPr algn="l" fontAlgn="t"/>
                      <a:r>
                        <a:rPr kumimoji="0" lang="de-DE" sz="1100" kern="1200" dirty="0">
                          <a:solidFill>
                            <a:schemeClr val="dk1"/>
                          </a:solidFill>
                          <a:effectLst/>
                          <a:latin typeface="Arial" panose="020B0604020202020204" pitchFamily="34" charset="0"/>
                          <a:ea typeface="+mn-ea"/>
                          <a:cs typeface="Arial" panose="020B0604020202020204" pitchFamily="34" charset="0"/>
                        </a:rPr>
                        <a:t>Bürgerfragestunde</a:t>
                      </a:r>
                    </a:p>
                  </a:txBody>
                  <a:tcPr/>
                </a:tc>
                <a:extLst>
                  <a:ext uri="{0D108BD9-81ED-4DB2-BD59-A6C34878D82A}">
                    <a16:rowId xmlns:a16="http://schemas.microsoft.com/office/drawing/2014/main" val="2655486715"/>
                  </a:ext>
                </a:extLst>
              </a:tr>
            </a:tbl>
          </a:graphicData>
        </a:graphic>
      </p:graphicFrame>
      <p:sp>
        <p:nvSpPr>
          <p:cNvPr id="2" name="Foliennummernplatzhalter 1">
            <a:extLst>
              <a:ext uri="{FF2B5EF4-FFF2-40B4-BE49-F238E27FC236}">
                <a16:creationId xmlns:a16="http://schemas.microsoft.com/office/drawing/2014/main" id="{1B2015AB-9A71-4129-BDFA-8EE914655F70}"/>
              </a:ext>
            </a:extLst>
          </p:cNvPr>
          <p:cNvSpPr>
            <a:spLocks noGrp="1"/>
          </p:cNvSpPr>
          <p:nvPr>
            <p:ph type="sldNum" sz="quarter" idx="4"/>
          </p:nvPr>
        </p:nvSpPr>
        <p:spPr/>
        <p:txBody>
          <a:bodyPr/>
          <a:lstStyle/>
          <a:p>
            <a:fld id="{515FC477-0A05-4F3E-8EE9-E015C9089D56}" type="slidenum">
              <a:rPr lang="de-DE" smtClean="0"/>
              <a:pPr/>
              <a:t>2</a:t>
            </a:fld>
            <a:endParaRPr lang="de-DE" dirty="0"/>
          </a:p>
        </p:txBody>
      </p:sp>
      <p:sp>
        <p:nvSpPr>
          <p:cNvPr id="3" name="Textfeld 2">
            <a:extLst>
              <a:ext uri="{FF2B5EF4-FFF2-40B4-BE49-F238E27FC236}">
                <a16:creationId xmlns:a16="http://schemas.microsoft.com/office/drawing/2014/main" id="{86F7C022-61C3-495B-97CC-AA4E59D90F57}"/>
              </a:ext>
            </a:extLst>
          </p:cNvPr>
          <p:cNvSpPr txBox="1"/>
          <p:nvPr/>
        </p:nvSpPr>
        <p:spPr>
          <a:xfrm>
            <a:off x="2667000" y="2438400"/>
            <a:ext cx="3886200" cy="707886"/>
          </a:xfrm>
          <a:prstGeom prst="rect">
            <a:avLst/>
          </a:prstGeom>
          <a:noFill/>
        </p:spPr>
        <p:txBody>
          <a:bodyPr wrap="square" rtlCol="0">
            <a:spAutoFit/>
          </a:bodyPr>
          <a:lstStyle/>
          <a:p>
            <a:r>
              <a:rPr lang="de-DE" sz="4000" dirty="0">
                <a:solidFill>
                  <a:srgbClr val="FF0000"/>
                </a:solidFill>
              </a:rPr>
              <a:t>Abgesetzt</a:t>
            </a:r>
          </a:p>
        </p:txBody>
      </p:sp>
    </p:spTree>
    <p:extLst>
      <p:ext uri="{BB962C8B-B14F-4D97-AF65-F5344CB8AC3E}">
        <p14:creationId xmlns:p14="http://schemas.microsoft.com/office/powerpoint/2010/main" val="19656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070778"/>
            <a:ext cx="7010400" cy="1384995"/>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1 </a:t>
            </a:r>
          </a:p>
          <a:p>
            <a:pPr fontAlgn="t"/>
            <a:r>
              <a:rPr lang="de-DE" sz="2100" b="1" dirty="0">
                <a:latin typeface="Arial" panose="020B0604020202020204" pitchFamily="34" charset="0"/>
                <a:cs typeface="Arial" panose="020B0604020202020204" pitchFamily="34" charset="0"/>
              </a:rPr>
              <a:t>Genehmigung der Niederschrift aus der öffentlichen Sitzung vom 16.12.2025</a:t>
            </a:r>
          </a:p>
          <a:p>
            <a:pPr fontAlgn="t"/>
            <a:endParaRPr lang="de-DE" sz="2100" b="1" dirty="0">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id="{FB1EA35D-D4AD-495D-BEC4-C697FC826111}"/>
              </a:ext>
            </a:extLst>
          </p:cNvPr>
          <p:cNvSpPr>
            <a:spLocks noGrp="1"/>
          </p:cNvSpPr>
          <p:nvPr>
            <p:ph type="sldNum" sz="quarter" idx="4"/>
          </p:nvPr>
        </p:nvSpPr>
        <p:spPr/>
        <p:txBody>
          <a:bodyPr/>
          <a:lstStyle/>
          <a:p>
            <a:fld id="{515FC477-0A05-4F3E-8EE9-E015C9089D56}" type="slidenum">
              <a:rPr lang="de-DE" smtClean="0"/>
              <a:pPr/>
              <a:t>3</a:t>
            </a:fld>
            <a:endParaRPr lang="de-DE" dirty="0"/>
          </a:p>
        </p:txBody>
      </p:sp>
    </p:spTree>
    <p:extLst>
      <p:ext uri="{BB962C8B-B14F-4D97-AF65-F5344CB8AC3E}">
        <p14:creationId xmlns:p14="http://schemas.microsoft.com/office/powerpoint/2010/main" val="720300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062371"/>
            <a:ext cx="6686550" cy="1061829"/>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2</a:t>
            </a:r>
          </a:p>
          <a:p>
            <a:pPr fontAlgn="t">
              <a:defRPr/>
            </a:pPr>
            <a:r>
              <a:rPr lang="de-DE" sz="2100" b="1" dirty="0">
                <a:latin typeface="Arial" panose="020B0604020202020204" pitchFamily="34" charset="0"/>
                <a:cs typeface="Arial" panose="020B0604020202020204" pitchFamily="34" charset="0"/>
              </a:rPr>
              <a:t>Bekanntgabe von Beschlüssen aus der nichtöffentlichen Sitzung am 16.12.2025</a:t>
            </a:r>
          </a:p>
        </p:txBody>
      </p:sp>
      <p:sp>
        <p:nvSpPr>
          <p:cNvPr id="2" name="Foliennummernplatzhalter 1">
            <a:extLst>
              <a:ext uri="{FF2B5EF4-FFF2-40B4-BE49-F238E27FC236}">
                <a16:creationId xmlns:a16="http://schemas.microsoft.com/office/drawing/2014/main" id="{F7E35A43-DC4C-4E6B-8394-447439B6A127}"/>
              </a:ext>
            </a:extLst>
          </p:cNvPr>
          <p:cNvSpPr>
            <a:spLocks noGrp="1"/>
          </p:cNvSpPr>
          <p:nvPr>
            <p:ph type="sldNum" sz="quarter" idx="4"/>
          </p:nvPr>
        </p:nvSpPr>
        <p:spPr/>
        <p:txBody>
          <a:bodyPr/>
          <a:lstStyle/>
          <a:p>
            <a:fld id="{515FC477-0A05-4F3E-8EE9-E015C9089D56}" type="slidenum">
              <a:rPr lang="de-DE" smtClean="0"/>
              <a:pPr/>
              <a:t>4</a:t>
            </a:fld>
            <a:endParaRPr lang="de-DE" dirty="0"/>
          </a:p>
        </p:txBody>
      </p:sp>
      <p:sp>
        <p:nvSpPr>
          <p:cNvPr id="3" name="Textfeld 2">
            <a:extLst>
              <a:ext uri="{FF2B5EF4-FFF2-40B4-BE49-F238E27FC236}">
                <a16:creationId xmlns:a16="http://schemas.microsoft.com/office/drawing/2014/main" id="{4965FDB5-BE4C-4A55-8E93-6EF1ED1079AF}"/>
              </a:ext>
            </a:extLst>
          </p:cNvPr>
          <p:cNvSpPr txBox="1"/>
          <p:nvPr/>
        </p:nvSpPr>
        <p:spPr>
          <a:xfrm>
            <a:off x="1143000" y="3352800"/>
            <a:ext cx="5791200"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In der letzten nichtöffentlichen Sitzung am 16.12.2025 hat der Gemeinderat keinen Beschluss gefasst</a:t>
            </a:r>
            <a:r>
              <a:rPr lang="de-DE" dirty="0"/>
              <a:t>.</a:t>
            </a:r>
          </a:p>
        </p:txBody>
      </p:sp>
    </p:spTree>
    <p:extLst>
      <p:ext uri="{BB962C8B-B14F-4D97-AF65-F5344CB8AC3E}">
        <p14:creationId xmlns:p14="http://schemas.microsoft.com/office/powerpoint/2010/main" val="2152934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057400"/>
            <a:ext cx="7620000" cy="3000821"/>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3</a:t>
            </a:r>
          </a:p>
          <a:p>
            <a:r>
              <a:rPr lang="de-DE" sz="2100" b="1" dirty="0">
                <a:latin typeface="Arial" panose="020B0604020202020204" pitchFamily="34" charset="0"/>
                <a:cs typeface="Arial" panose="020B0604020202020204" pitchFamily="34" charset="0"/>
              </a:rPr>
              <a:t>Bebauungsplanverfahren „Im großen Allmend, 1. Änderung“ im vereinfachten Verfahren gemäß § 13 BauGB mit Örtlichen Bauvorschriften nach § 74 LBO – geänderter Entwurf</a:t>
            </a:r>
          </a:p>
          <a:p>
            <a:r>
              <a:rPr lang="de-DE" sz="2100" b="1" dirty="0">
                <a:latin typeface="Arial" panose="020B0604020202020204" pitchFamily="34" charset="0"/>
                <a:cs typeface="Arial" panose="020B0604020202020204" pitchFamily="34" charset="0"/>
              </a:rPr>
              <a:t>a) Beschluss über die im Rahmen der Öffentlichkeitsbeteiligung und der Beteiligung der Träger öffentlicher Belange eingegangenen Stellungnahmen</a:t>
            </a:r>
          </a:p>
          <a:p>
            <a:r>
              <a:rPr lang="de-DE" sz="2100" b="1" dirty="0">
                <a:latin typeface="Arial" panose="020B0604020202020204" pitchFamily="34" charset="0"/>
                <a:cs typeface="Arial" panose="020B0604020202020204" pitchFamily="34" charset="0"/>
              </a:rPr>
              <a:t>b) Satzungsbeschluss</a:t>
            </a:r>
          </a:p>
        </p:txBody>
      </p:sp>
      <p:sp>
        <p:nvSpPr>
          <p:cNvPr id="2" name="Foliennummernplatzhalter 1">
            <a:extLst>
              <a:ext uri="{FF2B5EF4-FFF2-40B4-BE49-F238E27FC236}">
                <a16:creationId xmlns:a16="http://schemas.microsoft.com/office/drawing/2014/main" id="{B6396156-AB5C-4A26-93DC-F0B2CB0DB14F}"/>
              </a:ext>
            </a:extLst>
          </p:cNvPr>
          <p:cNvSpPr>
            <a:spLocks noGrp="1"/>
          </p:cNvSpPr>
          <p:nvPr>
            <p:ph type="sldNum" sz="quarter" idx="4"/>
          </p:nvPr>
        </p:nvSpPr>
        <p:spPr/>
        <p:txBody>
          <a:bodyPr/>
          <a:lstStyle/>
          <a:p>
            <a:fld id="{515FC477-0A05-4F3E-8EE9-E015C9089D56}" type="slidenum">
              <a:rPr lang="de-DE" smtClean="0"/>
              <a:pPr/>
              <a:t>5</a:t>
            </a:fld>
            <a:endParaRPr lang="de-DE" dirty="0"/>
          </a:p>
        </p:txBody>
      </p:sp>
    </p:spTree>
    <p:extLst>
      <p:ext uri="{BB962C8B-B14F-4D97-AF65-F5344CB8AC3E}">
        <p14:creationId xmlns:p14="http://schemas.microsoft.com/office/powerpoint/2010/main" val="2693806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7708"/>
            <a:ext cx="8229600" cy="596692"/>
          </a:xfrm>
        </p:spPr>
        <p:txBody>
          <a:bodyPr/>
          <a:lstStyle/>
          <a:p>
            <a:r>
              <a:rPr lang="de-DE" dirty="0"/>
              <a:t>TOP 3</a:t>
            </a:r>
          </a:p>
        </p:txBody>
      </p:sp>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Inhaltsplatzhalter 6"/>
          <p:cNvSpPr txBox="1">
            <a:spLocks noGrp="1"/>
          </p:cNvSpPr>
          <p:nvPr>
            <p:ph idx="1"/>
          </p:nvPr>
        </p:nvSpPr>
        <p:spPr>
          <a:xfrm>
            <a:off x="723900" y="1447800"/>
            <a:ext cx="7696200" cy="4247317"/>
          </a:xfrm>
          <a:prstGeom prst="rect">
            <a:avLst/>
          </a:prstGeom>
          <a:solidFill>
            <a:schemeClr val="accent6">
              <a:lumMod val="20000"/>
              <a:lumOff val="80000"/>
            </a:schemeClr>
          </a:solidFill>
        </p:spPr>
        <p:txBody>
          <a:bodyPr wrap="square" rtlCol="0">
            <a:spAutoFit/>
          </a:bodyPr>
          <a:lstStyle/>
          <a:p>
            <a:pPr marL="0" indent="0">
              <a:buNone/>
            </a:pPr>
            <a:r>
              <a:rPr lang="de-DE" b="1" dirty="0"/>
              <a:t>Vorschlag der Verwaltung:</a:t>
            </a:r>
          </a:p>
          <a:p>
            <a:pPr marL="457200" indent="-457200">
              <a:lnSpc>
                <a:spcPct val="100000"/>
              </a:lnSpc>
              <a:buAutoNum type="alphaLcParenR"/>
            </a:pPr>
            <a:r>
              <a:rPr lang="de-DE" dirty="0"/>
              <a:t>Der Gemeinderat wägt die im Rahmen der Öffentlichkeitsbeteiligung und der Beteiligung der Träger öffentlicher Träger eingegangenen und in der Abwägungstabelle dargestellten Stellungnahmen miteinander und gegeneinander entsprechend dem jeweiligen Beschlussvorschlag der Verwaltung ab.</a:t>
            </a:r>
          </a:p>
          <a:p>
            <a:pPr marL="457200" indent="-457200">
              <a:lnSpc>
                <a:spcPct val="100000"/>
              </a:lnSpc>
              <a:buAutoNum type="alphaLcParenR"/>
            </a:pPr>
            <a:r>
              <a:rPr lang="de-DE" dirty="0"/>
              <a:t>Der Gemeinderat beschließt den Bebauungsplan „Im großen Allmend, 1. Änderung“ in der Fassung vom 20.01.2026 als Satzung.</a:t>
            </a:r>
          </a:p>
          <a:p>
            <a:pPr marL="457200" indent="-457200">
              <a:lnSpc>
                <a:spcPct val="100000"/>
              </a:lnSpc>
              <a:buAutoNum type="alphaLcParenR"/>
            </a:pPr>
            <a:r>
              <a:rPr lang="de-DE" dirty="0"/>
              <a:t>Der Bebauungsplan tritt nach der öffentlichen Bekanntmachung über sein Inkrafttreten in Kraft. Die Verwaltung wird beauftragt, eine entsprechende öffentliche Bekanntmachung vorzunehmen </a:t>
            </a:r>
          </a:p>
        </p:txBody>
      </p:sp>
      <p:sp>
        <p:nvSpPr>
          <p:cNvPr id="3" name="Foliennummernplatzhalter 2">
            <a:extLst>
              <a:ext uri="{FF2B5EF4-FFF2-40B4-BE49-F238E27FC236}">
                <a16:creationId xmlns:a16="http://schemas.microsoft.com/office/drawing/2014/main" id="{6EA6DA51-2951-4E5B-92F2-356192307551}"/>
              </a:ext>
            </a:extLst>
          </p:cNvPr>
          <p:cNvSpPr>
            <a:spLocks noGrp="1"/>
          </p:cNvSpPr>
          <p:nvPr>
            <p:ph type="sldNum" sz="quarter" idx="4"/>
          </p:nvPr>
        </p:nvSpPr>
        <p:spPr/>
        <p:txBody>
          <a:bodyPr/>
          <a:lstStyle/>
          <a:p>
            <a:fld id="{515FC477-0A05-4F3E-8EE9-E015C9089D56}" type="slidenum">
              <a:rPr lang="de-DE" smtClean="0"/>
              <a:pPr/>
              <a:t>6</a:t>
            </a:fld>
            <a:endParaRPr lang="de-DE" dirty="0"/>
          </a:p>
        </p:txBody>
      </p:sp>
    </p:spTree>
    <p:extLst>
      <p:ext uri="{BB962C8B-B14F-4D97-AF65-F5344CB8AC3E}">
        <p14:creationId xmlns:p14="http://schemas.microsoft.com/office/powerpoint/2010/main" val="170065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057400"/>
            <a:ext cx="6781800" cy="1061829"/>
          </a:xfrm>
          <a:prstGeom prst="rect">
            <a:avLst/>
          </a:prstGeom>
          <a:noFill/>
        </p:spPr>
        <p:txBody>
          <a:bodyPr wrap="square" rtlCol="0">
            <a:spAutoFit/>
          </a:bodyPr>
          <a:lstStyle/>
          <a:p>
            <a:pPr fontAlgn="t"/>
            <a:r>
              <a:rPr lang="de-DE" sz="2100" b="1" dirty="0">
                <a:latin typeface="Arial" panose="020B0604020202020204" pitchFamily="34" charset="0"/>
                <a:cs typeface="Arial" panose="020B0604020202020204" pitchFamily="34" charset="0"/>
              </a:rPr>
              <a:t>TOP 4</a:t>
            </a:r>
          </a:p>
          <a:p>
            <a:pPr fontAlgn="t"/>
            <a:r>
              <a:rPr lang="de-DE" sz="2100" b="1" dirty="0">
                <a:latin typeface="Arial" panose="020B0604020202020204" pitchFamily="34" charset="0"/>
                <a:cs typeface="Arial" panose="020B0604020202020204" pitchFamily="34" charset="0"/>
              </a:rPr>
              <a:t>Teilneubau + Sanierung Schönbornschule: Beauftragung Tragwerksplaner</a:t>
            </a:r>
          </a:p>
        </p:txBody>
      </p:sp>
      <p:sp>
        <p:nvSpPr>
          <p:cNvPr id="3" name="Foliennummernplatzhalter 2">
            <a:extLst>
              <a:ext uri="{FF2B5EF4-FFF2-40B4-BE49-F238E27FC236}">
                <a16:creationId xmlns:a16="http://schemas.microsoft.com/office/drawing/2014/main" id="{2197BB68-5345-4D32-ADDC-D4567F5DB2CA}"/>
              </a:ext>
            </a:extLst>
          </p:cNvPr>
          <p:cNvSpPr>
            <a:spLocks noGrp="1"/>
          </p:cNvSpPr>
          <p:nvPr>
            <p:ph type="sldNum" sz="quarter" idx="4"/>
          </p:nvPr>
        </p:nvSpPr>
        <p:spPr/>
        <p:txBody>
          <a:bodyPr/>
          <a:lstStyle/>
          <a:p>
            <a:fld id="{515FC477-0A05-4F3E-8EE9-E015C9089D56}" type="slidenum">
              <a:rPr lang="de-DE" smtClean="0"/>
              <a:pPr/>
              <a:t>7</a:t>
            </a:fld>
            <a:endParaRPr lang="de-DE" dirty="0"/>
          </a:p>
        </p:txBody>
      </p:sp>
    </p:spTree>
    <p:extLst>
      <p:ext uri="{BB962C8B-B14F-4D97-AF65-F5344CB8AC3E}">
        <p14:creationId xmlns:p14="http://schemas.microsoft.com/office/powerpoint/2010/main" val="390841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 4</a:t>
            </a:r>
          </a:p>
        </p:txBody>
      </p:sp>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Inhaltsplatzhalter 6"/>
          <p:cNvSpPr txBox="1">
            <a:spLocks noGrp="1"/>
          </p:cNvSpPr>
          <p:nvPr>
            <p:ph idx="1"/>
          </p:nvPr>
        </p:nvSpPr>
        <p:spPr>
          <a:xfrm>
            <a:off x="792000" y="1981200"/>
            <a:ext cx="7560000" cy="1938992"/>
          </a:xfrm>
          <a:prstGeom prst="rect">
            <a:avLst/>
          </a:prstGeom>
          <a:solidFill>
            <a:schemeClr val="accent6">
              <a:lumMod val="20000"/>
              <a:lumOff val="80000"/>
            </a:schemeClr>
          </a:solidFill>
        </p:spPr>
        <p:txBody>
          <a:bodyPr wrap="square" rtlCol="0">
            <a:spAutoFit/>
          </a:bodyPr>
          <a:lstStyle/>
          <a:p>
            <a:pPr marL="0" indent="0">
              <a:lnSpc>
                <a:spcPct val="100000"/>
              </a:lnSpc>
              <a:buNone/>
            </a:pPr>
            <a:r>
              <a:rPr lang="de-DE" b="1" dirty="0"/>
              <a:t>Vorschlag der Verwaltung:</a:t>
            </a:r>
          </a:p>
          <a:p>
            <a:pPr marL="0" indent="0">
              <a:lnSpc>
                <a:spcPct val="100000"/>
              </a:lnSpc>
              <a:buNone/>
            </a:pPr>
            <a:r>
              <a:rPr lang="de-DE" dirty="0"/>
              <a:t>Der Gemeinderat beschließt die stufenweise Beauftragung, zunächst LPH 1 – 3 und nach Freigabe durch den Gemeinderat die LPH 4 – 6, des Ingenieurbüros </a:t>
            </a:r>
            <a:r>
              <a:rPr lang="de-DE" dirty="0" err="1"/>
              <a:t>bibo</a:t>
            </a:r>
            <a:r>
              <a:rPr lang="de-DE" dirty="0"/>
              <a:t> Tragwerksplanung aus Karlsruhe mit einem vorläufigen Honorar zunächst in Höhe von 84.738,03 € / brutto für die LPH 1 – 3.</a:t>
            </a:r>
            <a:endParaRPr lang="de-DE" b="1" dirty="0"/>
          </a:p>
        </p:txBody>
      </p:sp>
      <p:sp>
        <p:nvSpPr>
          <p:cNvPr id="3" name="Foliennummernplatzhalter 2">
            <a:extLst>
              <a:ext uri="{FF2B5EF4-FFF2-40B4-BE49-F238E27FC236}">
                <a16:creationId xmlns:a16="http://schemas.microsoft.com/office/drawing/2014/main" id="{6EA6DA51-2951-4E5B-92F2-356192307551}"/>
              </a:ext>
            </a:extLst>
          </p:cNvPr>
          <p:cNvSpPr>
            <a:spLocks noGrp="1"/>
          </p:cNvSpPr>
          <p:nvPr>
            <p:ph type="sldNum" sz="quarter" idx="4"/>
          </p:nvPr>
        </p:nvSpPr>
        <p:spPr/>
        <p:txBody>
          <a:bodyPr/>
          <a:lstStyle/>
          <a:p>
            <a:fld id="{515FC477-0A05-4F3E-8EE9-E015C9089D56}" type="slidenum">
              <a:rPr lang="de-DE" smtClean="0"/>
              <a:pPr/>
              <a:t>8</a:t>
            </a:fld>
            <a:endParaRPr lang="de-DE" dirty="0"/>
          </a:p>
        </p:txBody>
      </p:sp>
    </p:spTree>
    <p:extLst>
      <p:ext uri="{BB962C8B-B14F-4D97-AF65-F5344CB8AC3E}">
        <p14:creationId xmlns:p14="http://schemas.microsoft.com/office/powerpoint/2010/main" val="290815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de-DE"/>
              <a:t>20/01/26</a:t>
            </a:r>
            <a:endParaRPr lang="de-DE" dirty="0"/>
          </a:p>
        </p:txBody>
      </p:sp>
      <p:sp>
        <p:nvSpPr>
          <p:cNvPr id="5" name="Fußzeilenplatzhalter 4"/>
          <p:cNvSpPr>
            <a:spLocks noGrp="1"/>
          </p:cNvSpPr>
          <p:nvPr>
            <p:ph type="ftr" sz="quarter" idx="3"/>
          </p:nvPr>
        </p:nvSpPr>
        <p:spPr/>
        <p:txBody>
          <a:bodyPr/>
          <a:lstStyle/>
          <a:p>
            <a:r>
              <a:rPr lang="de-DE"/>
              <a:t>Gemeinderatssitzung am 20.01.2026</a:t>
            </a:r>
            <a:endParaRPr lang="de-DE" dirty="0"/>
          </a:p>
        </p:txBody>
      </p:sp>
      <p:sp>
        <p:nvSpPr>
          <p:cNvPr id="7" name="Textfeld 6"/>
          <p:cNvSpPr txBox="1"/>
          <p:nvPr/>
        </p:nvSpPr>
        <p:spPr>
          <a:xfrm>
            <a:off x="1143000" y="2057400"/>
            <a:ext cx="6248400" cy="738664"/>
          </a:xfrm>
          <a:prstGeom prst="rect">
            <a:avLst/>
          </a:prstGeom>
          <a:noFill/>
        </p:spPr>
        <p:txBody>
          <a:bodyPr wrap="square" rtlCol="0">
            <a:spAutoFit/>
          </a:bodyPr>
          <a:lstStyle/>
          <a:p>
            <a:r>
              <a:rPr lang="de-DE" sz="2100" b="1" dirty="0">
                <a:latin typeface="Arial" panose="020B0604020202020204" pitchFamily="34" charset="0"/>
                <a:cs typeface="Arial" panose="020B0604020202020204" pitchFamily="34" charset="0"/>
              </a:rPr>
              <a:t>TOP 5</a:t>
            </a:r>
          </a:p>
          <a:p>
            <a:r>
              <a:rPr lang="de-DE" sz="2100" b="1" dirty="0">
                <a:latin typeface="Arial" panose="020B0604020202020204" pitchFamily="34" charset="0"/>
                <a:cs typeface="Arial" panose="020B0604020202020204" pitchFamily="34" charset="0"/>
              </a:rPr>
              <a:t>Straßenbeleuchtung - Weihnachtssterne</a:t>
            </a:r>
          </a:p>
        </p:txBody>
      </p:sp>
      <p:sp>
        <p:nvSpPr>
          <p:cNvPr id="2" name="Foliennummernplatzhalter 1">
            <a:extLst>
              <a:ext uri="{FF2B5EF4-FFF2-40B4-BE49-F238E27FC236}">
                <a16:creationId xmlns:a16="http://schemas.microsoft.com/office/drawing/2014/main" id="{3D2267A1-6BB0-4690-B268-076B483246A9}"/>
              </a:ext>
            </a:extLst>
          </p:cNvPr>
          <p:cNvSpPr>
            <a:spLocks noGrp="1"/>
          </p:cNvSpPr>
          <p:nvPr>
            <p:ph type="sldNum" sz="quarter" idx="4"/>
          </p:nvPr>
        </p:nvSpPr>
        <p:spPr/>
        <p:txBody>
          <a:bodyPr/>
          <a:lstStyle/>
          <a:p>
            <a:fld id="{515FC477-0A05-4F3E-8EE9-E015C9089D56}" type="slidenum">
              <a:rPr lang="de-DE" smtClean="0"/>
              <a:pPr/>
              <a:t>9</a:t>
            </a:fld>
            <a:endParaRPr lang="de-DE" dirty="0"/>
          </a:p>
        </p:txBody>
      </p:sp>
    </p:spTree>
    <p:extLst>
      <p:ext uri="{BB962C8B-B14F-4D97-AF65-F5344CB8AC3E}">
        <p14:creationId xmlns:p14="http://schemas.microsoft.com/office/powerpoint/2010/main" val="761092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Projektstatusberic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Projektstatusbericht.potx</Template>
  <TotalTime>0</TotalTime>
  <Words>788</Words>
  <Application>Microsoft Office PowerPoint</Application>
  <PresentationFormat>Bildschirmpräsentation (4:3)</PresentationFormat>
  <Paragraphs>135</Paragraphs>
  <Slides>18</Slides>
  <Notes>1</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Courier New</vt:lpstr>
      <vt:lpstr>Georgia</vt:lpstr>
      <vt:lpstr>Projektstatusbericht</vt:lpstr>
      <vt:lpstr>PowerPoint-Präsentation</vt:lpstr>
      <vt:lpstr>PowerPoint-Präsentation</vt:lpstr>
      <vt:lpstr>PowerPoint-Präsentation</vt:lpstr>
      <vt:lpstr>PowerPoint-Präsentation</vt:lpstr>
      <vt:lpstr>PowerPoint-Präsentation</vt:lpstr>
      <vt:lpstr>TOP 3</vt:lpstr>
      <vt:lpstr>PowerPoint-Präsentation</vt:lpstr>
      <vt:lpstr>TOP 4</vt:lpstr>
      <vt:lpstr>PowerPoint-Präsentation</vt:lpstr>
      <vt:lpstr>TOP 5</vt:lpstr>
      <vt:lpstr>PowerPoint-Präsentation</vt:lpstr>
      <vt:lpstr>PowerPoint-Präsentation</vt:lpstr>
      <vt:lpstr>TOP 6.1</vt:lpstr>
      <vt:lpstr>PowerPoint-Präsentation</vt:lpstr>
      <vt:lpstr>TOP 6.2</vt:lpstr>
      <vt:lpstr>TOP 6.2</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2026-01-20T17:42:47Z</dcterms:modified>
</cp:coreProperties>
</file>